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7010400" cy="92964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58978-95DC-4648-9A88-C0938462E77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3C7518-70C0-4754-8D0F-FAD510BBC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u="none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Verbs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Present Perfect Verbs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88234" cy="4191001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Expresses an action that began in the past but continues or is completed in the present</a:t>
            </a:r>
          </a:p>
          <a:p>
            <a:r>
              <a:rPr lang="en-US" sz="4800" dirty="0"/>
              <a:t>Add </a:t>
            </a:r>
            <a:r>
              <a:rPr lang="en-US" sz="4800" dirty="0">
                <a:solidFill>
                  <a:srgbClr val="FF0000"/>
                </a:solidFill>
              </a:rPr>
              <a:t>has</a:t>
            </a:r>
            <a:r>
              <a:rPr lang="en-US" sz="4800" dirty="0"/>
              <a:t> or </a:t>
            </a:r>
            <a:r>
              <a:rPr lang="en-US" sz="4800" dirty="0">
                <a:solidFill>
                  <a:srgbClr val="FF0000"/>
                </a:solidFill>
              </a:rPr>
              <a:t>have</a:t>
            </a:r>
            <a:r>
              <a:rPr lang="en-US" sz="4800" dirty="0"/>
              <a:t> to the past </a:t>
            </a:r>
            <a:r>
              <a:rPr lang="en-US" sz="4800" dirty="0" smtClean="0"/>
              <a:t>participle</a:t>
            </a:r>
          </a:p>
          <a:p>
            <a:r>
              <a:rPr lang="en-US" sz="5400" dirty="0" smtClean="0"/>
              <a:t> </a:t>
            </a:r>
            <a:r>
              <a:rPr lang="en-US" sz="4400" dirty="0" smtClean="0"/>
              <a:t>I </a:t>
            </a:r>
            <a:r>
              <a:rPr lang="en-US" sz="4400" u="sng" dirty="0" smtClean="0">
                <a:solidFill>
                  <a:srgbClr val="C00000"/>
                </a:solidFill>
              </a:rPr>
              <a:t>have wondered </a:t>
            </a:r>
            <a:r>
              <a:rPr lang="en-US" sz="4400" dirty="0" smtClean="0"/>
              <a:t>about the theory of relativity.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21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Past Perfect Verbs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Expresses action that started in the past and was completed in the past</a:t>
            </a:r>
          </a:p>
          <a:p>
            <a:r>
              <a:rPr lang="en-US" sz="5400" dirty="0"/>
              <a:t>Add </a:t>
            </a:r>
            <a:r>
              <a:rPr lang="en-US" sz="5400" dirty="0">
                <a:solidFill>
                  <a:srgbClr val="FF0000"/>
                </a:solidFill>
              </a:rPr>
              <a:t>had</a:t>
            </a:r>
            <a:r>
              <a:rPr lang="en-US" sz="5400" dirty="0"/>
              <a:t> to the past </a:t>
            </a:r>
            <a:r>
              <a:rPr lang="en-US" sz="5400" dirty="0" smtClean="0"/>
              <a:t>participle</a:t>
            </a:r>
          </a:p>
          <a:p>
            <a:r>
              <a:rPr lang="en-US" sz="5400" dirty="0" smtClean="0"/>
              <a:t>I </a:t>
            </a:r>
            <a:r>
              <a:rPr lang="en-US" sz="5400" u="sng" dirty="0" smtClean="0">
                <a:solidFill>
                  <a:srgbClr val="C00000"/>
                </a:solidFill>
              </a:rPr>
              <a:t>had hoped </a:t>
            </a:r>
            <a:r>
              <a:rPr lang="en-US" sz="5400" dirty="0" smtClean="0"/>
              <a:t>to go to that concert.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510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Future Perfect Verbs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400" dirty="0" smtClean="0"/>
              <a:t>Expresses an action that begins in the future and is completed by a specific time in the future</a:t>
            </a:r>
          </a:p>
          <a:p>
            <a:r>
              <a:rPr lang="en-US" sz="5400" dirty="0" smtClean="0"/>
              <a:t>Use “will have” to the past participle</a:t>
            </a:r>
          </a:p>
          <a:p>
            <a:r>
              <a:rPr lang="en-US" sz="5400" dirty="0" smtClean="0"/>
              <a:t>By the year 2050, they </a:t>
            </a:r>
            <a:r>
              <a:rPr lang="en-US" sz="5400" u="sng" dirty="0" smtClean="0">
                <a:solidFill>
                  <a:srgbClr val="C00000"/>
                </a:solidFill>
              </a:rPr>
              <a:t>will have discovered </a:t>
            </a:r>
            <a:r>
              <a:rPr lang="en-US" sz="5400" dirty="0" smtClean="0"/>
              <a:t>a cure for cancer.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062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Present Continuous Verbs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dirty="0" smtClean="0"/>
              <a:t>Expresses an action that is NOT completed at the time of stating it</a:t>
            </a:r>
          </a:p>
          <a:p>
            <a:r>
              <a:rPr lang="en-US" sz="5400" dirty="0"/>
              <a:t>Add </a:t>
            </a:r>
            <a:r>
              <a:rPr lang="en-US" sz="5400" dirty="0">
                <a:solidFill>
                  <a:srgbClr val="FF0000"/>
                </a:solidFill>
              </a:rPr>
              <a:t>am</a:t>
            </a:r>
            <a:r>
              <a:rPr lang="en-US" sz="5400" dirty="0"/>
              <a:t>, </a:t>
            </a:r>
            <a:r>
              <a:rPr lang="en-US" sz="5400" dirty="0">
                <a:solidFill>
                  <a:srgbClr val="FF0000"/>
                </a:solidFill>
              </a:rPr>
              <a:t>is </a:t>
            </a:r>
            <a:r>
              <a:rPr lang="en-US" sz="5400" dirty="0"/>
              <a:t>or </a:t>
            </a:r>
            <a:r>
              <a:rPr lang="en-US" sz="5400" dirty="0">
                <a:solidFill>
                  <a:srgbClr val="FF0000"/>
                </a:solidFill>
              </a:rPr>
              <a:t>are</a:t>
            </a:r>
            <a:r>
              <a:rPr lang="en-US" sz="5400" dirty="0"/>
              <a:t> to the </a:t>
            </a:r>
            <a:r>
              <a:rPr lang="en-US" sz="5400" dirty="0">
                <a:solidFill>
                  <a:srgbClr val="FF0000"/>
                </a:solidFill>
              </a:rPr>
              <a:t>ing</a:t>
            </a:r>
            <a:r>
              <a:rPr lang="en-US" sz="5400" dirty="0"/>
              <a:t> form of a </a:t>
            </a:r>
            <a:r>
              <a:rPr lang="en-US" sz="5400" dirty="0" smtClean="0"/>
              <a:t>verb</a:t>
            </a:r>
          </a:p>
          <a:p>
            <a:r>
              <a:rPr lang="en-US" sz="5400" dirty="0" smtClean="0"/>
              <a:t>We </a:t>
            </a:r>
            <a:r>
              <a:rPr lang="en-US" sz="5400" u="sng" dirty="0" smtClean="0">
                <a:solidFill>
                  <a:srgbClr val="C00000"/>
                </a:solidFill>
              </a:rPr>
              <a:t>are learning </a:t>
            </a:r>
            <a:r>
              <a:rPr lang="en-US" sz="5400" dirty="0" smtClean="0"/>
              <a:t>about verbs in ELA.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18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Past Continuous Verbs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400" dirty="0" smtClean="0"/>
              <a:t>Expresses an action that was happening at a certain time in the past</a:t>
            </a:r>
          </a:p>
          <a:p>
            <a:r>
              <a:rPr lang="en-US" sz="5700" dirty="0"/>
              <a:t>Add </a:t>
            </a:r>
            <a:r>
              <a:rPr lang="en-US" sz="5700" dirty="0">
                <a:solidFill>
                  <a:srgbClr val="FF0000"/>
                </a:solidFill>
              </a:rPr>
              <a:t>was</a:t>
            </a:r>
            <a:r>
              <a:rPr lang="en-US" sz="5700" dirty="0"/>
              <a:t> or </a:t>
            </a:r>
            <a:r>
              <a:rPr lang="en-US" sz="5700" dirty="0">
                <a:solidFill>
                  <a:srgbClr val="FF0000"/>
                </a:solidFill>
              </a:rPr>
              <a:t>were </a:t>
            </a:r>
            <a:r>
              <a:rPr lang="en-US" sz="5700" dirty="0"/>
              <a:t>to the </a:t>
            </a:r>
            <a:r>
              <a:rPr lang="en-US" sz="5700" dirty="0">
                <a:solidFill>
                  <a:srgbClr val="FF0000"/>
                </a:solidFill>
              </a:rPr>
              <a:t>ing</a:t>
            </a:r>
            <a:r>
              <a:rPr lang="en-US" sz="5700" dirty="0"/>
              <a:t> form of the verb</a:t>
            </a:r>
            <a:r>
              <a:rPr lang="en-US" sz="5700" dirty="0" smtClean="0"/>
              <a:t>.</a:t>
            </a:r>
          </a:p>
          <a:p>
            <a:r>
              <a:rPr lang="en-US" sz="5400" dirty="0" smtClean="0"/>
              <a:t>Our students </a:t>
            </a:r>
            <a:r>
              <a:rPr lang="en-US" sz="5400" u="sng" dirty="0" smtClean="0">
                <a:solidFill>
                  <a:srgbClr val="C00000"/>
                </a:solidFill>
              </a:rPr>
              <a:t>were beginning </a:t>
            </a:r>
            <a:r>
              <a:rPr lang="en-US" sz="5400" dirty="0" smtClean="0"/>
              <a:t>to work together at Tucker Leadership.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283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Future Continuous Verbs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000" dirty="0" smtClean="0"/>
              <a:t>Expresses action that will take place at a certain time in the future</a:t>
            </a:r>
          </a:p>
          <a:p>
            <a:r>
              <a:rPr lang="en-US" sz="6300" dirty="0"/>
              <a:t>Add </a:t>
            </a:r>
            <a:r>
              <a:rPr lang="en-US" sz="6300" dirty="0">
                <a:solidFill>
                  <a:srgbClr val="FF0000"/>
                </a:solidFill>
              </a:rPr>
              <a:t>will be </a:t>
            </a:r>
            <a:r>
              <a:rPr lang="en-US" sz="6300" dirty="0"/>
              <a:t>to the </a:t>
            </a:r>
            <a:r>
              <a:rPr lang="en-US" sz="6300" dirty="0">
                <a:solidFill>
                  <a:srgbClr val="FF0000"/>
                </a:solidFill>
              </a:rPr>
              <a:t>ing</a:t>
            </a:r>
            <a:r>
              <a:rPr lang="en-US" sz="6300" dirty="0"/>
              <a:t> form of the </a:t>
            </a:r>
            <a:r>
              <a:rPr lang="en-US" sz="6300" dirty="0" smtClean="0"/>
              <a:t>verb</a:t>
            </a:r>
          </a:p>
          <a:p>
            <a:r>
              <a:rPr lang="en-US" sz="6000" dirty="0" smtClean="0"/>
              <a:t>Someday, one of you </a:t>
            </a:r>
            <a:r>
              <a:rPr lang="en-US" sz="6000" u="sng" dirty="0" smtClean="0">
                <a:solidFill>
                  <a:srgbClr val="C00000"/>
                </a:solidFill>
              </a:rPr>
              <a:t>will be running</a:t>
            </a:r>
            <a:r>
              <a:rPr lang="en-US" sz="6000" u="sng" dirty="0" smtClean="0"/>
              <a:t> </a:t>
            </a:r>
            <a:r>
              <a:rPr lang="en-US" sz="6000" dirty="0" smtClean="0"/>
              <a:t>this country.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07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Active Voice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Active voice is when the </a:t>
            </a:r>
            <a:r>
              <a:rPr lang="en-US" sz="4400" b="1" dirty="0" smtClean="0"/>
              <a:t>subject</a:t>
            </a:r>
            <a:r>
              <a:rPr lang="en-US" sz="4400" dirty="0" smtClean="0"/>
              <a:t> of the sentence is </a:t>
            </a:r>
            <a:r>
              <a:rPr lang="en-US" sz="4400" b="1" dirty="0" smtClean="0"/>
              <a:t>DOING THE ACTION </a:t>
            </a:r>
            <a:r>
              <a:rPr lang="en-US" sz="4400" dirty="0" smtClean="0"/>
              <a:t>in a sentence.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92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Passive Voice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Passive </a:t>
            </a:r>
            <a:r>
              <a:rPr lang="en-US" sz="4400" dirty="0"/>
              <a:t>voice is when the </a:t>
            </a:r>
            <a:r>
              <a:rPr lang="en-US" sz="4400" b="1" dirty="0"/>
              <a:t>subject</a:t>
            </a:r>
            <a:r>
              <a:rPr lang="en-US" sz="4400" dirty="0"/>
              <a:t> of the sentence </a:t>
            </a:r>
            <a:r>
              <a:rPr lang="en-US" sz="4400" dirty="0" smtClean="0"/>
              <a:t>is </a:t>
            </a:r>
            <a:r>
              <a:rPr lang="en-US" sz="6600" b="1" dirty="0" smtClean="0"/>
              <a:t>NOT</a:t>
            </a:r>
            <a:r>
              <a:rPr lang="en-US" sz="4400" dirty="0" smtClean="0"/>
              <a:t> </a:t>
            </a:r>
            <a:r>
              <a:rPr lang="en-US" sz="4400" b="1" dirty="0"/>
              <a:t>DOING THE ACTION </a:t>
            </a:r>
            <a:r>
              <a:rPr lang="en-US" sz="4400" dirty="0"/>
              <a:t>in a sentence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Someone/something else is doing the action</a:t>
            </a:r>
          </a:p>
          <a:p>
            <a:r>
              <a:rPr lang="en-US" sz="4400" dirty="0" smtClean="0"/>
              <a:t>Has a helping verb + past participle or past tense verb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Transitive Verbs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verb that transfers its action to the direct object. </a:t>
            </a:r>
          </a:p>
          <a:p>
            <a:r>
              <a:rPr lang="en-US" sz="4800" dirty="0" smtClean="0"/>
              <a:t> The object makes the meaning of the sentence complete.  </a:t>
            </a:r>
          </a:p>
          <a:p>
            <a:r>
              <a:rPr lang="en-US" sz="4800" dirty="0" smtClean="0"/>
              <a:t>It will always be an action verb with the D.O. (noun) after.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34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Intransitive verb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Does not need an object to complete its meaning</a:t>
            </a:r>
          </a:p>
          <a:p>
            <a:r>
              <a:rPr lang="en-US" sz="4400" dirty="0" smtClean="0"/>
              <a:t>All linking verbs are intransitive</a:t>
            </a:r>
          </a:p>
          <a:p>
            <a:r>
              <a:rPr lang="en-US" sz="4400" dirty="0" smtClean="0"/>
              <a:t>Some action verbs are intransitive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22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Present </a:t>
            </a:r>
            <a:r>
              <a:rPr lang="en-US" sz="6600" dirty="0"/>
              <a:t>T</a:t>
            </a:r>
            <a:r>
              <a:rPr lang="en-US" sz="6600" dirty="0" smtClean="0"/>
              <a:t>ense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046" y="2666999"/>
            <a:ext cx="10018713" cy="3124201"/>
          </a:xfrm>
        </p:spPr>
        <p:txBody>
          <a:bodyPr>
            <a:noAutofit/>
          </a:bodyPr>
          <a:lstStyle/>
          <a:p>
            <a:r>
              <a:rPr lang="en-US" sz="6600" dirty="0" smtClean="0"/>
              <a:t>Expresses an action that is </a:t>
            </a:r>
            <a:r>
              <a:rPr lang="en-US" sz="6600" b="1" dirty="0" smtClean="0"/>
              <a:t>going on now </a:t>
            </a:r>
            <a:r>
              <a:rPr lang="en-US" sz="6600" dirty="0" smtClean="0"/>
              <a:t>or shows something that </a:t>
            </a:r>
            <a:r>
              <a:rPr lang="en-US" sz="6600" b="1" dirty="0" smtClean="0"/>
              <a:t>happens regularly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859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Verbals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Words made from verbs that act as other parts of speech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57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Gerunds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verb form that ends in –ing and is used as a noun</a:t>
            </a:r>
          </a:p>
          <a:p>
            <a:r>
              <a:rPr lang="en-US" sz="4800" u="sng" dirty="0" smtClean="0">
                <a:solidFill>
                  <a:srgbClr val="FF0000"/>
                </a:solidFill>
              </a:rPr>
              <a:t>Worrying</a:t>
            </a:r>
            <a:r>
              <a:rPr lang="en-US" sz="4800" dirty="0" smtClean="0"/>
              <a:t> is useless.  You should stop </a:t>
            </a:r>
            <a:r>
              <a:rPr lang="en-US" sz="4800" u="sng" dirty="0" smtClean="0">
                <a:solidFill>
                  <a:srgbClr val="FF0000"/>
                </a:solidFill>
              </a:rPr>
              <a:t>worrying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88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Participles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A verb form ending in –ing or –ed and is used as an adjective.</a:t>
            </a:r>
          </a:p>
          <a:p>
            <a:r>
              <a:rPr lang="en-US" sz="4400" dirty="0" smtClean="0"/>
              <a:t>Participles usually start a participial phrase</a:t>
            </a:r>
          </a:p>
          <a:p>
            <a:r>
              <a:rPr lang="en-US" sz="4400" dirty="0" smtClean="0"/>
              <a:t>The sound of the storm </a:t>
            </a:r>
            <a:r>
              <a:rPr lang="en-US" sz="4400" u="sng" dirty="0" smtClean="0">
                <a:solidFill>
                  <a:srgbClr val="FF0000"/>
                </a:solidFill>
              </a:rPr>
              <a:t>shaking and quaking </a:t>
            </a:r>
            <a:r>
              <a:rPr lang="en-US" sz="4400" dirty="0" smtClean="0"/>
              <a:t>scares my little girl.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70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Infinitives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A verb form introduced by the word –to and can be used as a noun, an adjective, or an adverb</a:t>
            </a:r>
            <a:r>
              <a:rPr lang="en-US" dirty="0" smtClean="0"/>
              <a:t>.  </a:t>
            </a:r>
          </a:p>
          <a:p>
            <a:r>
              <a:rPr lang="en-US" sz="4400" dirty="0" smtClean="0"/>
              <a:t>I am afraid </a:t>
            </a:r>
            <a:r>
              <a:rPr lang="en-US" sz="4400" u="sng" dirty="0" smtClean="0">
                <a:solidFill>
                  <a:srgbClr val="FF0000"/>
                </a:solidFill>
              </a:rPr>
              <a:t>to go </a:t>
            </a:r>
            <a:r>
              <a:rPr lang="en-US" sz="4400" dirty="0" smtClean="0"/>
              <a:t>outside during storms.  I need </a:t>
            </a:r>
            <a:r>
              <a:rPr lang="en-US" sz="4400" u="sng" dirty="0" smtClean="0">
                <a:solidFill>
                  <a:srgbClr val="FF0000"/>
                </a:solidFill>
              </a:rPr>
              <a:t>to print </a:t>
            </a:r>
            <a:r>
              <a:rPr lang="en-US" sz="4400" dirty="0" smtClean="0"/>
              <a:t>my paper.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400" b="1" dirty="0"/>
              <a:t>Subjunctive mood- </a:t>
            </a:r>
            <a:r>
              <a:rPr lang="en-US" sz="14400" dirty="0"/>
              <a:t>this verb is usually in a complex sentence and it speaks of possibility, hope, and hypothetical situations. “ I wish you were here.”</a:t>
            </a:r>
          </a:p>
          <a:p>
            <a:r>
              <a:rPr lang="en-US" sz="14400" b="1" dirty="0"/>
              <a:t>Indicative mood- </a:t>
            </a:r>
            <a:r>
              <a:rPr lang="en-US" sz="14400" dirty="0"/>
              <a:t>this verb is used to express facts or opinions. “Joe picked up the box.”</a:t>
            </a:r>
          </a:p>
          <a:p>
            <a:r>
              <a:rPr lang="en-US" sz="14400" b="1" dirty="0"/>
              <a:t>Imperative mood- </a:t>
            </a:r>
            <a:r>
              <a:rPr lang="en-US" sz="14400" dirty="0"/>
              <a:t>used to give orders or make a request. “Pick up the </a:t>
            </a:r>
            <a:r>
              <a:rPr lang="en-US" sz="14400" dirty="0" smtClean="0"/>
              <a:t>boxes, </a:t>
            </a:r>
            <a:r>
              <a:rPr lang="en-US" sz="14400" dirty="0"/>
              <a:t>Joe.”</a:t>
            </a:r>
          </a:p>
          <a:p>
            <a:r>
              <a:rPr lang="en-US" sz="14400" b="1" dirty="0"/>
              <a:t>Interrogative mood- </a:t>
            </a:r>
            <a:r>
              <a:rPr lang="en-US" sz="14400" dirty="0"/>
              <a:t>used to ask a question. “</a:t>
            </a:r>
            <a:r>
              <a:rPr lang="en-US" sz="14400" dirty="0" smtClean="0"/>
              <a:t>Joe, </a:t>
            </a:r>
            <a:r>
              <a:rPr lang="en-US" sz="14400" dirty="0"/>
              <a:t>can you pick up the boxes?</a:t>
            </a:r>
            <a:endParaRPr lang="en-US" sz="14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Past Tense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Expresses an action that happened </a:t>
            </a:r>
            <a:r>
              <a:rPr lang="en-US" sz="7200" b="1" dirty="0" smtClean="0"/>
              <a:t>in the past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1131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Future Tense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Expresses an action that will take place </a:t>
            </a:r>
            <a:r>
              <a:rPr lang="en-US" sz="6000" b="1" dirty="0" smtClean="0"/>
              <a:t>in the future</a:t>
            </a:r>
          </a:p>
          <a:p>
            <a:r>
              <a:rPr lang="en-US" sz="6000" dirty="0" smtClean="0"/>
              <a:t>Helping verb (will, shall,  could, may) help show future tense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951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Action Verbs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Tells what the subject is doing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162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Linking Verb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Connects or links a subject to a noun or an adjective in the predicate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083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Helping Verb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Helps the main verb express tense or voice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Regular Verbs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7200" dirty="0" smtClean="0"/>
              <a:t>Add an –ed to move the word to the past</a:t>
            </a:r>
          </a:p>
          <a:p>
            <a:r>
              <a:rPr lang="en-US" sz="7200" dirty="0" smtClean="0">
                <a:solidFill>
                  <a:srgbClr val="C00000"/>
                </a:solidFill>
              </a:rPr>
              <a:t>walk, walked, have walked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Irregular Verbs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whole word changes when moved to the past</a:t>
            </a:r>
          </a:p>
          <a:p>
            <a:r>
              <a:rPr lang="en-US" sz="6000" dirty="0" smtClean="0">
                <a:solidFill>
                  <a:srgbClr val="C00000"/>
                </a:solidFill>
              </a:rPr>
              <a:t>Eat, ate, have eaten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erb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ent Tens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ast Tens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Future Tense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Action Verb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Linking Verb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Helping Verb&amp;quot;&quot;/&gt;&lt;property id=&quot;20307&quot; value=&quot;262&quot;/&gt;&lt;/object&gt;&lt;object type=&quot;3&quot; unique_id=&quot;10011&quot;&gt;&lt;property id=&quot;20148&quot; value=&quot;5&quot;/&gt;&lt;property id=&quot;20300&quot; value=&quot;Slide 10 - &amp;quot;Present Perfect Verbs&amp;quot;&quot;/&gt;&lt;property id=&quot;20307&quot; value=&quot;263&quot;/&gt;&lt;/object&gt;&lt;object type=&quot;3&quot; unique_id=&quot;10012&quot;&gt;&lt;property id=&quot;20148&quot; value=&quot;5&quot;/&gt;&lt;property id=&quot;20300&quot; value=&quot;Slide 11 - &amp;quot;Past Perfect Verbs&amp;quot;&quot;/&gt;&lt;property id=&quot;20307&quot; value=&quot;264&quot;/&gt;&lt;/object&gt;&lt;object type=&quot;3&quot; unique_id=&quot;10013&quot;&gt;&lt;property id=&quot;20148&quot; value=&quot;5&quot;/&gt;&lt;property id=&quot;20300&quot; value=&quot;Slide 12 - &amp;quot;Future Perfect Verbs&amp;quot;&quot;/&gt;&lt;property id=&quot;20307&quot; value=&quot;265&quot;/&gt;&lt;/object&gt;&lt;object type=&quot;3&quot; unique_id=&quot;10014&quot;&gt;&lt;property id=&quot;20148&quot; value=&quot;5&quot;/&gt;&lt;property id=&quot;20300&quot; value=&quot;Slide 13 - &amp;quot;Present Continuous Verbs&amp;quot;&quot;/&gt;&lt;property id=&quot;20307&quot; value=&quot;266&quot;/&gt;&lt;/object&gt;&lt;object type=&quot;3&quot; unique_id=&quot;10015&quot;&gt;&lt;property id=&quot;20148&quot; value=&quot;5&quot;/&gt;&lt;property id=&quot;20300&quot; value=&quot;Slide 14 - &amp;quot;Past Continuous Verbs&amp;quot;&quot;/&gt;&lt;property id=&quot;20307&quot; value=&quot;267&quot;/&gt;&lt;/object&gt;&lt;object type=&quot;3&quot; unique_id=&quot;10016&quot;&gt;&lt;property id=&quot;20148&quot; value=&quot;5&quot;/&gt;&lt;property id=&quot;20300&quot; value=&quot;Slide 15 - &amp;quot;Future Continuous Verbs&amp;quot;&quot;/&gt;&lt;property id=&quot;20307&quot; value=&quot;268&quot;/&gt;&lt;/object&gt;&lt;object type=&quot;3&quot; unique_id=&quot;10167&quot;&gt;&lt;property id=&quot;20148&quot; value=&quot;5&quot;/&gt;&lt;property id=&quot;20300&quot; value=&quot;Slide 8 - &amp;quot;Regular Verbs&amp;quot;&quot;/&gt;&lt;property id=&quot;20307&quot; value=&quot;269&quot;/&gt;&lt;/object&gt;&lt;object type=&quot;3&quot; unique_id=&quot;10168&quot;&gt;&lt;property id=&quot;20148&quot; value=&quot;5&quot;/&gt;&lt;property id=&quot;20300&quot; value=&quot;Slide 9 - &amp;quot;Irregular Verbs&amp;quot;&quot;/&gt;&lt;property id=&quot;20307&quot; value=&quot;270&quot;/&gt;&lt;/object&gt;&lt;object type=&quot;3&quot; unique_id=&quot;10288&quot;&gt;&lt;property id=&quot;20148&quot; value=&quot;5&quot;/&gt;&lt;property id=&quot;20300&quot; value=&quot;Slide 16 - &amp;quot;Active Voice&amp;quot;&quot;/&gt;&lt;property id=&quot;20307&quot; value=&quot;271&quot;/&gt;&lt;/object&gt;&lt;object type=&quot;3&quot; unique_id=&quot;10289&quot;&gt;&lt;property id=&quot;20148&quot; value=&quot;5&quot;/&gt;&lt;property id=&quot;20300&quot; value=&quot;Slide 17 - &amp;quot;Passive Voice&amp;quot;&quot;/&gt;&lt;property id=&quot;20307&quot; value=&quot;272&quot;/&gt;&lt;/object&gt;&lt;object type=&quot;3&quot; unique_id=&quot;10366&quot;&gt;&lt;property id=&quot;20148&quot; value=&quot;5&quot;/&gt;&lt;property id=&quot;20300&quot; value=&quot;Slide 18 - &amp;quot;Transitive Verbs&amp;quot;&quot;/&gt;&lt;property id=&quot;20307&quot; value=&quot;273&quot;/&gt;&lt;/object&gt;&lt;object type=&quot;3&quot; unique_id=&quot;10367&quot;&gt;&lt;property id=&quot;20148&quot; value=&quot;5&quot;/&gt;&lt;property id=&quot;20300&quot; value=&quot;Slide 19 - &amp;quot;Intransitive verb&amp;quot;&quot;/&gt;&lt;property id=&quot;20307&quot; value=&quot;274&quot;/&gt;&lt;/object&gt;&lt;object type=&quot;3&quot; unique_id=&quot;10452&quot;&gt;&lt;property id=&quot;20148&quot; value=&quot;5&quot;/&gt;&lt;property id=&quot;20300&quot; value=&quot;Slide 20 - &amp;quot;Verbals&amp;quot;&quot;/&gt;&lt;property id=&quot;20307&quot; value=&quot;275&quot;/&gt;&lt;/object&gt;&lt;object type=&quot;3&quot; unique_id=&quot;10453&quot;&gt;&lt;property id=&quot;20148&quot; value=&quot;5&quot;/&gt;&lt;property id=&quot;20300&quot; value=&quot;Slide 21 - &amp;quot;Gerunds &amp;quot;&quot;/&gt;&lt;property id=&quot;20307&quot; value=&quot;276&quot;/&gt;&lt;/object&gt;&lt;object type=&quot;3&quot; unique_id=&quot;10545&quot;&gt;&lt;property id=&quot;20148&quot; value=&quot;5&quot;/&gt;&lt;property id=&quot;20300&quot; value=&quot;Slide 22 - &amp;quot;Participles&amp;quot;&quot;/&gt;&lt;property id=&quot;20307&quot; value=&quot;277&quot;/&gt;&lt;/object&gt;&lt;object type=&quot;3&quot; unique_id=&quot;10642&quot;&gt;&lt;property id=&quot;20148&quot; value=&quot;5&quot;/&gt;&lt;property id=&quot;20300&quot; value=&quot;Slide 23 - &amp;quot;Infinitives&amp;quot;&quot;/&gt;&lt;property id=&quot;20307&quot; value=&quot;278&quot;/&gt;&lt;/object&gt;&lt;object type=&quot;3&quot; unique_id=&quot;10718&quot;&gt;&lt;property id=&quot;20148&quot; value=&quot;5&quot;/&gt;&lt;property id=&quot;20300&quot; value=&quot;Slide 24 - &amp;quot;Miscellaneous&amp;quot;&quot;/&gt;&lt;property id=&quot;20307&quot; value=&quot;27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674</TotalTime>
  <Words>666</Words>
  <Application>Microsoft Office PowerPoint</Application>
  <PresentationFormat>Widescreen</PresentationFormat>
  <Paragraphs>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Corbel</vt:lpstr>
      <vt:lpstr>Parallax</vt:lpstr>
      <vt:lpstr>Verbs</vt:lpstr>
      <vt:lpstr>Present Tense</vt:lpstr>
      <vt:lpstr>Past Tense</vt:lpstr>
      <vt:lpstr>Future Tense</vt:lpstr>
      <vt:lpstr>Action Verbs</vt:lpstr>
      <vt:lpstr>Linking Verb</vt:lpstr>
      <vt:lpstr>Helping Verb</vt:lpstr>
      <vt:lpstr>Regular Verbs</vt:lpstr>
      <vt:lpstr>Irregular Verbs</vt:lpstr>
      <vt:lpstr>Present Perfect Verbs</vt:lpstr>
      <vt:lpstr>Past Perfect Verbs</vt:lpstr>
      <vt:lpstr>Future Perfect Verbs</vt:lpstr>
      <vt:lpstr>Present Continuous Verbs</vt:lpstr>
      <vt:lpstr>Past Continuous Verbs</vt:lpstr>
      <vt:lpstr>Future Continuous Verbs</vt:lpstr>
      <vt:lpstr>Active Voice</vt:lpstr>
      <vt:lpstr>Passive Voice</vt:lpstr>
      <vt:lpstr>Transitive Verbs</vt:lpstr>
      <vt:lpstr>Intransitive verb</vt:lpstr>
      <vt:lpstr>Verbals</vt:lpstr>
      <vt:lpstr>Gerunds </vt:lpstr>
      <vt:lpstr>Participles</vt:lpstr>
      <vt:lpstr>Infinitives</vt:lpstr>
      <vt:lpstr>Miscellaneous</vt:lpstr>
    </vt:vector>
  </TitlesOfParts>
  <Company>PHSD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Elder, Lisa</dc:creator>
  <cp:lastModifiedBy>Elder, Lisa</cp:lastModifiedBy>
  <cp:revision>26</cp:revision>
  <cp:lastPrinted>2014-02-21T18:06:03Z</cp:lastPrinted>
  <dcterms:created xsi:type="dcterms:W3CDTF">2014-02-14T13:53:50Z</dcterms:created>
  <dcterms:modified xsi:type="dcterms:W3CDTF">2014-02-21T18:38:04Z</dcterms:modified>
</cp:coreProperties>
</file>