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7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9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3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1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3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9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1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1439-51AF-4A6F-9680-BA5962A15DCB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326B-04DD-4FAD-A9BD-4C39DA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RADaR Revision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Replace, Add, Delete, and Reorder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RADaR Revision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That's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all there is to it!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Get Busy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Underline</a:t>
            </a:r>
            <a:r>
              <a:rPr lang="en-US" dirty="0"/>
              <a:t> any nonspecific(BORING!) words.</a:t>
            </a:r>
          </a:p>
          <a:p>
            <a:r>
              <a:rPr lang="en-US" dirty="0"/>
              <a:t>Circle any overused or repetitive words.</a:t>
            </a:r>
          </a:p>
          <a:p>
            <a:r>
              <a:rPr lang="en-US" dirty="0"/>
              <a:t>Place an arrow before any nouns or verbs which need an adjective or adverb to add better visuals(IMAGERY) for your reader.</a:t>
            </a:r>
          </a:p>
          <a:p>
            <a:r>
              <a:rPr lang="en-US" dirty="0"/>
              <a:t>READ your personal narrative OUTLOUD to yourself tonight.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2275114"/>
            <a:ext cx="1143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90800" y="2732314"/>
            <a:ext cx="457200" cy="2394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31429" y="5007133"/>
            <a:ext cx="1972222" cy="1642262"/>
            <a:chOff x="6531429" y="5007133"/>
            <a:chExt cx="1972222" cy="1642262"/>
          </a:xfrm>
        </p:grpSpPr>
        <p:pic>
          <p:nvPicPr>
            <p:cNvPr id="1026" name="Picture 2" descr="C:\Users\coxk\AppData\Local\Microsoft\Windows\Temporary Internet Files\Content.IE5\X75K0WPH\MC90041361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67875">
              <a:off x="7647316" y="5987491"/>
              <a:ext cx="856335" cy="66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oxk\AppData\Local\Microsoft\Windows\Temporary Internet Files\Content.IE5\R0FEU0ZK\MC90035957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429" y="5007133"/>
              <a:ext cx="1834286" cy="164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27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Replace…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105150"/>
          </a:xfrm>
        </p:spPr>
        <p:txBody>
          <a:bodyPr>
            <a:noAutofit/>
          </a:bodyPr>
          <a:lstStyle/>
          <a:p>
            <a:r>
              <a:rPr lang="en-US" sz="5400" dirty="0"/>
              <a:t>w</a:t>
            </a:r>
            <a:r>
              <a:rPr lang="en-US" sz="5400" dirty="0" smtClean="0"/>
              <a:t>ords that are not specific</a:t>
            </a:r>
          </a:p>
          <a:p>
            <a:r>
              <a:rPr lang="en-US" sz="5400" dirty="0"/>
              <a:t>w</a:t>
            </a:r>
            <a:r>
              <a:rPr lang="en-US" sz="5400" dirty="0" smtClean="0"/>
              <a:t>ords that are overused</a:t>
            </a:r>
          </a:p>
          <a:p>
            <a:r>
              <a:rPr lang="en-US" sz="5400" dirty="0"/>
              <a:t>s</a:t>
            </a:r>
            <a:r>
              <a:rPr lang="en-US" sz="5400" dirty="0" smtClean="0"/>
              <a:t>entences that are unclear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84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 Before</a:t>
            </a:r>
          </a:p>
          <a:p>
            <a:pPr marL="457200" lvl="1" indent="0">
              <a:buNone/>
            </a:pPr>
            <a:r>
              <a:rPr lang="en-US" sz="3200" dirty="0" smtClean="0"/>
              <a:t>As I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ran</a:t>
            </a:r>
            <a:r>
              <a:rPr lang="en-US" sz="3200" dirty="0" smtClean="0"/>
              <a:t> to the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finish line</a:t>
            </a:r>
            <a:r>
              <a:rPr lang="en-US" sz="3200" dirty="0" smtClean="0"/>
              <a:t>, my heart was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beating</a:t>
            </a:r>
            <a:r>
              <a:rPr lang="en-US" sz="3200" dirty="0" smtClean="0"/>
              <a:t>.</a:t>
            </a:r>
          </a:p>
          <a:p>
            <a:pPr marL="457200" lvl="1" indent="0">
              <a:buNone/>
            </a:pPr>
            <a:endParaRPr lang="en-US" sz="3200" b="1" dirty="0" smtClean="0"/>
          </a:p>
          <a:p>
            <a:pPr marL="457200" lvl="1" indent="0">
              <a:buNone/>
            </a:pPr>
            <a:r>
              <a:rPr lang="en-US" b="1" dirty="0" smtClean="0"/>
              <a:t>After</a:t>
            </a:r>
            <a:endParaRPr lang="en-US" b="1" dirty="0"/>
          </a:p>
          <a:p>
            <a:pPr marL="457200" lvl="1" indent="0">
              <a:buNone/>
            </a:pPr>
            <a:r>
              <a:rPr lang="en-US" sz="3200" dirty="0" smtClean="0"/>
              <a:t>As I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sprinted</a:t>
            </a:r>
            <a:r>
              <a:rPr lang="en-US" sz="3200" dirty="0" smtClean="0"/>
              <a:t> to the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tape</a:t>
            </a:r>
            <a:r>
              <a:rPr lang="en-US" sz="3200" dirty="0" smtClean="0"/>
              <a:t>, my heart was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pounding like a bass drum in my chest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3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Add…</a:t>
            </a:r>
            <a:endParaRPr lang="en-US" sz="7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/>
              <a:t>n</a:t>
            </a:r>
            <a:r>
              <a:rPr lang="en-US" sz="5400" dirty="0" smtClean="0"/>
              <a:t>ew information</a:t>
            </a:r>
          </a:p>
          <a:p>
            <a:r>
              <a:rPr lang="en-US" sz="5400" dirty="0"/>
              <a:t>d</a:t>
            </a:r>
            <a:r>
              <a:rPr lang="en-US" sz="5400" dirty="0" smtClean="0"/>
              <a:t>escriptive adjectives and adverbs</a:t>
            </a:r>
          </a:p>
          <a:p>
            <a:r>
              <a:rPr lang="en-US" sz="4000" dirty="0" smtClean="0"/>
              <a:t>figurative language </a:t>
            </a:r>
            <a:r>
              <a:rPr lang="en-US" sz="4000" dirty="0" err="1" smtClean="0"/>
              <a:t>ie</a:t>
            </a:r>
            <a:r>
              <a:rPr lang="en-US" sz="4000" dirty="0" smtClean="0"/>
              <a:t>: simile, metaphor, personification, </a:t>
            </a:r>
            <a:r>
              <a:rPr lang="en-US" sz="4000" dirty="0"/>
              <a:t>alliteration, </a:t>
            </a:r>
            <a:r>
              <a:rPr lang="en-US" sz="4000" dirty="0" smtClean="0"/>
              <a:t>onomatopoeia</a:t>
            </a:r>
            <a:r>
              <a:rPr lang="en-US" sz="4000" dirty="0"/>
              <a:t>, hyperbole (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rhetorical or literary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devices</a:t>
            </a:r>
            <a:r>
              <a:rPr lang="en-US" sz="4000" dirty="0" smtClean="0"/>
              <a:t>)</a:t>
            </a:r>
          </a:p>
          <a:p>
            <a:endParaRPr lang="en-US" sz="5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 Before</a:t>
            </a:r>
          </a:p>
          <a:p>
            <a:pPr marL="457200" lvl="1" indent="0">
              <a:buNone/>
            </a:pPr>
            <a:r>
              <a:rPr lang="en-US" sz="3200" dirty="0" smtClean="0"/>
              <a:t>	Shadows made the night seem scary.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b="1" dirty="0" smtClean="0"/>
              <a:t>After</a:t>
            </a:r>
          </a:p>
          <a:p>
            <a:pPr marL="457200" lvl="1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Ominous</a:t>
            </a:r>
            <a:r>
              <a:rPr lang="en-US" sz="3200" dirty="0" smtClean="0"/>
              <a:t> shadows made the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dark</a:t>
            </a:r>
            <a:r>
              <a:rPr lang="en-US" sz="3200" dirty="0" smtClean="0"/>
              <a:t> night seem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even more frightening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51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Delete…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800" dirty="0"/>
              <a:t>u</a:t>
            </a:r>
            <a:r>
              <a:rPr lang="en-US" sz="5800" dirty="0" smtClean="0"/>
              <a:t>nrelated ideas</a:t>
            </a:r>
          </a:p>
          <a:p>
            <a:r>
              <a:rPr lang="en-US" sz="5800" dirty="0"/>
              <a:t>s</a:t>
            </a:r>
            <a:r>
              <a:rPr lang="en-US" sz="5800" dirty="0" smtClean="0"/>
              <a:t>entences that sound good but create (unity) organization problems</a:t>
            </a:r>
          </a:p>
          <a:p>
            <a:r>
              <a:rPr lang="en-US" sz="5800" dirty="0"/>
              <a:t>u</a:t>
            </a:r>
            <a:r>
              <a:rPr lang="en-US" sz="5800" dirty="0" smtClean="0"/>
              <a:t>nwanted repetition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(using the same word over and over, using the same beginning to the sentences, using the same transition words)</a:t>
            </a:r>
          </a:p>
          <a:p>
            <a:r>
              <a:rPr lang="en-US" sz="5800" dirty="0"/>
              <a:t>u</a:t>
            </a:r>
            <a:r>
              <a:rPr lang="en-US" sz="5800" dirty="0" smtClean="0"/>
              <a:t>nnecessary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&quot;No&quot; Symbol 5"/>
          <p:cNvSpPr/>
          <p:nvPr/>
        </p:nvSpPr>
        <p:spPr>
          <a:xfrm>
            <a:off x="6923314" y="2155372"/>
            <a:ext cx="685800" cy="598714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2743200" y="2688772"/>
            <a:ext cx="685800" cy="598714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4724400" y="2754086"/>
            <a:ext cx="685800" cy="533400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Before</a:t>
            </a:r>
          </a:p>
          <a:p>
            <a:pPr marL="0" indent="0">
              <a:buNone/>
            </a:pPr>
            <a:r>
              <a:rPr lang="en-US" dirty="0" smtClean="0"/>
              <a:t>	The candidates talked about the issue, and many of the issues were issues that had been on the voters’ mind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After</a:t>
            </a:r>
          </a:p>
          <a:p>
            <a:pPr marL="0" indent="0">
              <a:buNone/>
            </a:pPr>
            <a:r>
              <a:rPr lang="en-US" dirty="0" smtClean="0"/>
              <a:t>	The candidates talked about the issues, many of which had been on the voters’ minds.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Reorder…</a:t>
            </a:r>
            <a:endParaRPr lang="en-US" sz="7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438400"/>
            <a:ext cx="9133114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t</a:t>
            </a:r>
            <a:r>
              <a:rPr lang="en-US" sz="5400" dirty="0" smtClean="0"/>
              <a:t>o make better sense or to flow better </a:t>
            </a:r>
          </a:p>
          <a:p>
            <a:r>
              <a:rPr lang="en-US" sz="5400" dirty="0"/>
              <a:t>s</a:t>
            </a:r>
            <a:r>
              <a:rPr lang="en-US" sz="5400" dirty="0" smtClean="0"/>
              <a:t>o details support main ideas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64373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Main Idea</a:t>
            </a:r>
            <a:endParaRPr lang="en-US" sz="5400" dirty="0"/>
          </a:p>
        </p:txBody>
      </p:sp>
      <p:sp>
        <p:nvSpPr>
          <p:cNvPr id="5" name="Right Arrow 4"/>
          <p:cNvSpPr/>
          <p:nvPr/>
        </p:nvSpPr>
        <p:spPr>
          <a:xfrm>
            <a:off x="4800600" y="5667375"/>
            <a:ext cx="7620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62498" y="5344209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Supporting </a:t>
            </a:r>
          </a:p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0" y="2438400"/>
            <a:ext cx="1447800" cy="9906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Before</a:t>
            </a:r>
          </a:p>
          <a:p>
            <a:pPr marL="0" indent="0">
              <a:buNone/>
            </a:pPr>
            <a:r>
              <a:rPr lang="en-US" dirty="0" smtClean="0"/>
              <a:t> 	</a:t>
            </a:r>
            <a:r>
              <a:rPr lang="en-US" sz="3500" dirty="0" smtClean="0"/>
              <a:t>Put the sunflower seeds over the strawberries, which are on top of the pineapple in the bowl. You’ll have a delicious fruit salad!</a:t>
            </a:r>
          </a:p>
          <a:p>
            <a:endParaRPr lang="en-US" sz="3500" dirty="0"/>
          </a:p>
          <a:p>
            <a:pPr marL="0" indent="0">
              <a:buNone/>
            </a:pPr>
            <a:r>
              <a:rPr lang="en-US" sz="3500" b="1" dirty="0" smtClean="0"/>
              <a:t>After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500" dirty="0" smtClean="0"/>
              <a:t>To make a delicious fruit salad, </a:t>
            </a:r>
            <a:r>
              <a:rPr lang="en-US" sz="3500" dirty="0" smtClean="0">
                <a:solidFill>
                  <a:srgbClr val="FF0000"/>
                </a:solidFill>
              </a:rPr>
              <a:t>cut pineapples into a bowl.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Add strawberries </a:t>
            </a:r>
            <a:r>
              <a:rPr lang="en-US" sz="3500" dirty="0" smtClean="0"/>
              <a:t>and then </a:t>
            </a:r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</a:rPr>
              <a:t>sprinkle a few sunflower seeds over the top.</a:t>
            </a:r>
            <a:endParaRPr lang="en-US" sz="35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216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RADaR Revision</vt:lpstr>
      <vt:lpstr>Replace…</vt:lpstr>
      <vt:lpstr>Replace</vt:lpstr>
      <vt:lpstr>Add…</vt:lpstr>
      <vt:lpstr>Add</vt:lpstr>
      <vt:lpstr>Delete…</vt:lpstr>
      <vt:lpstr>Delete</vt:lpstr>
      <vt:lpstr>Reorder…</vt:lpstr>
      <vt:lpstr>Reorder</vt:lpstr>
      <vt:lpstr>RADaR Revision</vt:lpstr>
      <vt:lpstr>Lets Get Busy</vt:lpstr>
    </vt:vector>
  </TitlesOfParts>
  <Company>Park Hill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Revision</dc:title>
  <dc:creator>tisdelh</dc:creator>
  <cp:lastModifiedBy>elderl</cp:lastModifiedBy>
  <cp:revision>15</cp:revision>
  <dcterms:created xsi:type="dcterms:W3CDTF">2013-09-03T17:45:56Z</dcterms:created>
  <dcterms:modified xsi:type="dcterms:W3CDTF">2013-10-08T13:02:06Z</dcterms:modified>
</cp:coreProperties>
</file>