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9" r:id="rId3"/>
  </p:sldIdLst>
  <p:sldSz cx="12192000" cy="6858000"/>
  <p:notesSz cx="6858000" cy="9144000"/>
  <p:custDataLst>
    <p:tags r:id="rId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79" d="100"/>
          <a:sy n="79" d="100"/>
        </p:scale>
        <p:origin x="16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EFFF92-6DF0-41D1-80EA-7F9ECCC964B1}" type="datetimeFigureOut">
              <a:rPr lang="en-US" smtClean="0"/>
              <a:t>4/2/2014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DC3009-1E24-41EC-8706-A6E949DBC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830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D36F23-18A8-4037-8794-D27845C8C593}" type="slidenum">
              <a:rPr lang="en-US"/>
              <a:pPr/>
              <a:t>1</a:t>
            </a:fld>
            <a:endParaRPr lang="en-US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2800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D808F9-4926-410B-A954-63C5F0E78596}" type="slidenum">
              <a:rPr lang="en-US"/>
              <a:pPr/>
              <a:t>2</a:t>
            </a:fld>
            <a:endParaRPr lang="en-US"/>
          </a:p>
        </p:txBody>
      </p:sp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8033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19593-EE15-4714-9A0C-3B490C1FB186}" type="datetimeFigureOut">
              <a:rPr lang="en-US" smtClean="0"/>
              <a:t>4/2/2014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1D7AC-C8AB-457A-9C72-BD5609245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782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19593-EE15-4714-9A0C-3B490C1FB186}" type="datetimeFigureOut">
              <a:rPr lang="en-US" smtClean="0"/>
              <a:t>4/2/2014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1D7AC-C8AB-457A-9C72-BD5609245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830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19593-EE15-4714-9A0C-3B490C1FB186}" type="datetimeFigureOut">
              <a:rPr lang="en-US" smtClean="0"/>
              <a:t>4/2/2014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1D7AC-C8AB-457A-9C72-BD5609245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0351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Online Image Placeholder 3"/>
          <p:cNvSpPr>
            <a:spLocks noGrp="1"/>
          </p:cNvSpPr>
          <p:nvPr>
            <p:ph type="clipArt"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E88D7783-EF1F-40E3-AA2C-46A7E0C8CC2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2720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Online Image Placeholder 2"/>
          <p:cNvSpPr>
            <a:spLocks noGrp="1"/>
          </p:cNvSpPr>
          <p:nvPr>
            <p:ph type="clipArt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FBAE24BA-ED14-40D2-89C2-13B901575EF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672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19593-EE15-4714-9A0C-3B490C1FB186}" type="datetimeFigureOut">
              <a:rPr lang="en-US" smtClean="0"/>
              <a:t>4/2/2014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1D7AC-C8AB-457A-9C72-BD5609245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13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19593-EE15-4714-9A0C-3B490C1FB186}" type="datetimeFigureOut">
              <a:rPr lang="en-US" smtClean="0"/>
              <a:t>4/2/2014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1D7AC-C8AB-457A-9C72-BD5609245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065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19593-EE15-4714-9A0C-3B490C1FB186}" type="datetimeFigureOut">
              <a:rPr lang="en-US" smtClean="0"/>
              <a:t>4/2/2014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1D7AC-C8AB-457A-9C72-BD5609245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4746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19593-EE15-4714-9A0C-3B490C1FB186}" type="datetimeFigureOut">
              <a:rPr lang="en-US" smtClean="0"/>
              <a:t>4/2/2014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1D7AC-C8AB-457A-9C72-BD5609245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251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19593-EE15-4714-9A0C-3B490C1FB186}" type="datetimeFigureOut">
              <a:rPr lang="en-US" smtClean="0"/>
              <a:t>4/2/2014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1D7AC-C8AB-457A-9C72-BD5609245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840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19593-EE15-4714-9A0C-3B490C1FB186}" type="datetimeFigureOut">
              <a:rPr lang="en-US" smtClean="0"/>
              <a:t>4/2/2014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1D7AC-C8AB-457A-9C72-BD5609245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364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19593-EE15-4714-9A0C-3B490C1FB186}" type="datetimeFigureOut">
              <a:rPr lang="en-US" smtClean="0"/>
              <a:t>4/2/2014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1D7AC-C8AB-457A-9C72-BD5609245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750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19593-EE15-4714-9A0C-3B490C1FB186}" type="datetimeFigureOut">
              <a:rPr lang="en-US" smtClean="0"/>
              <a:t>4/2/2014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1D7AC-C8AB-457A-9C72-BD5609245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77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B19593-EE15-4714-9A0C-3B490C1FB186}" type="datetimeFigureOut">
              <a:rPr lang="en-US" smtClean="0"/>
              <a:t>4/2/2014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91D7AC-C8AB-457A-9C72-BD5609245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001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Pre-Reading Discussion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Tx/>
              <a:buNone/>
            </a:pPr>
            <a:r>
              <a:rPr lang="en-US" dirty="0"/>
              <a:t>1.) Think of a time you did something that was wrong and you felt guilty about it (guilty conscience). What was the situation</a:t>
            </a:r>
            <a:r>
              <a:rPr lang="en-US" dirty="0" smtClean="0"/>
              <a:t>? Use details to describe the event.</a:t>
            </a:r>
            <a:endParaRPr lang="en-US" dirty="0"/>
          </a:p>
          <a:p>
            <a:pPr>
              <a:buFontTx/>
              <a:buNone/>
            </a:pPr>
            <a:r>
              <a:rPr lang="en-US" dirty="0"/>
              <a:t>2</a:t>
            </a:r>
            <a:r>
              <a:rPr lang="en-US" dirty="0" smtClean="0"/>
              <a:t>.)  When someone does something wrong, are they still guilty even if they believe their conscience is clear? Explain.</a:t>
            </a:r>
            <a:endParaRPr lang="en-US" dirty="0"/>
          </a:p>
          <a:p>
            <a:pPr>
              <a:buFontTx/>
              <a:buNone/>
            </a:pPr>
            <a:r>
              <a:rPr lang="en-US" dirty="0"/>
              <a:t>3.) Do you think people who do “bad” things must be punished? How? </a:t>
            </a:r>
            <a:r>
              <a:rPr lang="en-US" dirty="0" smtClean="0"/>
              <a:t>Explain by giving specific examples.</a:t>
            </a:r>
            <a:endParaRPr lang="en-US" dirty="0"/>
          </a:p>
          <a:p>
            <a:pPr>
              <a:buFontTx/>
              <a:buNone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DB8C1-4301-4B4F-88D5-2FE8946C4BC0}" type="slidenum">
              <a:rPr lang="en-US"/>
              <a:pPr/>
              <a:t>1</a:t>
            </a:fld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>
              <a:buNone/>
            </a:pPr>
            <a:r>
              <a:rPr lang="en-US" dirty="0"/>
              <a:t>4.) Who has the power to judge another person’s guilt or innocence? Why? How do these people get this power? Give a scenario to explain your opinion.   </a:t>
            </a:r>
          </a:p>
          <a:p>
            <a:pPr>
              <a:buNone/>
            </a:pPr>
            <a:r>
              <a:rPr lang="en-US" dirty="0"/>
              <a:t>5.) Do you believe in using the death penalty?  Why or why not? Give scenarios to explain your opinion.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65545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A8E9F-51B3-4981-B391-1A21EDD6A3AE}" type="slidenum">
              <a:rPr lang="en-US"/>
              <a:pPr/>
              <a:t>2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Pre-Reading Discussion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715000" y="1600200"/>
            <a:ext cx="4267200" cy="50292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dirty="0"/>
              <a:t>4.) Who has the power to judge another person’s guilt or innocence? Why? How do these people get this power? Give a scenario to explain your opinion. 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/>
              <a:t>5.) Do you believe in using the death penalty?  Why or why not? Give scenarios to explain your opinion.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dirty="0"/>
          </a:p>
          <a:p>
            <a:pPr>
              <a:lnSpc>
                <a:spcPct val="90000"/>
              </a:lnSpc>
              <a:buFontTx/>
              <a:buNone/>
            </a:pPr>
            <a:endParaRPr lang="en-US" dirty="0"/>
          </a:p>
        </p:txBody>
      </p:sp>
      <p:pic>
        <p:nvPicPr>
          <p:cNvPr id="30725" name="Picture 5" descr="bd06882_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52600" y="2514600"/>
            <a:ext cx="3810000" cy="2916238"/>
          </a:xfrm>
        </p:spPr>
      </p:pic>
    </p:spTree>
    <p:extLst>
      <p:ext uri="{BB962C8B-B14F-4D97-AF65-F5344CB8AC3E}">
        <p14:creationId xmlns:p14="http://schemas.microsoft.com/office/powerpoint/2010/main" val="120420014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9.0&quot;&gt;&lt;object type=&quot;1&quot; unique_id=&quot;10001&quot;&gt;&lt;object type=&quot;8&quot; unique_id=&quot;10105&quot;&gt;&lt;/object&gt;&lt;object type=&quot;2&quot; unique_id=&quot;10106&quot;&gt;&lt;object type=&quot;3&quot; unique_id=&quot;10107&quot;&gt;&lt;property id=&quot;20148&quot; value=&quot;5&quot;/&gt;&lt;property id=&quot;20300&quot; value=&quot;Slide 1 - &amp;quot;Pre-Reading Discussion&amp;quot;&quot;/&gt;&lt;property id=&quot;20307&quot; value=&quot;257&quot;/&gt;&lt;/object&gt;&lt;object type=&quot;3&quot; unique_id=&quot;10108&quot;&gt;&lt;property id=&quot;20148&quot; value=&quot;5&quot;/&gt;&lt;property id=&quot;20300&quot; value=&quot;Slide 2 - &amp;quot;Pre-Reading Discussion&amp;quot;&quot;/&gt;&lt;property id=&quot;20307&quot; value=&quot;259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199</Words>
  <Application>Microsoft Office PowerPoint</Application>
  <PresentationFormat>Widescreen</PresentationFormat>
  <Paragraphs>13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Pre-Reading Discussion</vt:lpstr>
      <vt:lpstr>Pre-Reading Discussion</vt:lpstr>
    </vt:vector>
  </TitlesOfParts>
  <Company>PHSD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Pre-Reading Discussion</dc:title>
  <dc:creator>Sayre, Heather</dc:creator>
  <cp:lastModifiedBy>Sayre, Heather</cp:lastModifiedBy>
  <cp:revision>4</cp:revision>
  <dcterms:created xsi:type="dcterms:W3CDTF">2014-04-02T12:29:14Z</dcterms:created>
  <dcterms:modified xsi:type="dcterms:W3CDTF">2014-04-02T18:03:45Z</dcterms:modified>
</cp:coreProperties>
</file>