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469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413" y="0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73114-57B2-4094-872D-7DF933D5A5F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413" y="8805863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F0C4A-C83C-4A81-9E57-420E480D6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97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r">
              <a:defRPr sz="1200"/>
            </a:lvl1pPr>
          </a:lstStyle>
          <a:p>
            <a:fld id="{6C1A9D35-6C61-4FA9-888E-8703D1B1E936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65" tIns="46333" rIns="92665" bIns="463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403725"/>
            <a:ext cx="5557520" cy="4171950"/>
          </a:xfrm>
          <a:prstGeom prst="rect">
            <a:avLst/>
          </a:prstGeom>
        </p:spPr>
        <p:txBody>
          <a:bodyPr vert="horz" lIns="92665" tIns="46333" rIns="92665" bIns="463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805841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>
              <a:defRPr sz="1200"/>
            </a:lvl1pPr>
          </a:lstStyle>
          <a:p>
            <a:fld id="{730A8F8A-FB65-4986-9FD3-2AF6A3E4B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0F097D-0FAB-4683-B162-455E57381EC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63BBC8-1EB1-4C26-B2D1-87968B576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F097D-0FAB-4683-B162-455E57381EC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3BBC8-1EB1-4C26-B2D1-87968B576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F097D-0FAB-4683-B162-455E57381EC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3BBC8-1EB1-4C26-B2D1-87968B576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F097D-0FAB-4683-B162-455E57381EC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3BBC8-1EB1-4C26-B2D1-87968B5764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F097D-0FAB-4683-B162-455E57381EC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3BBC8-1EB1-4C26-B2D1-87968B5764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F097D-0FAB-4683-B162-455E57381EC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3BBC8-1EB1-4C26-B2D1-87968B5764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F097D-0FAB-4683-B162-455E57381EC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3BBC8-1EB1-4C26-B2D1-87968B576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F097D-0FAB-4683-B162-455E57381EC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3BBC8-1EB1-4C26-B2D1-87968B5764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F097D-0FAB-4683-B162-455E57381EC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3BBC8-1EB1-4C26-B2D1-87968B576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0F097D-0FAB-4683-B162-455E57381EC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3BBC8-1EB1-4C26-B2D1-87968B576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0F097D-0FAB-4683-B162-455E57381EC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63BBC8-1EB1-4C26-B2D1-87968B5764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0F097D-0FAB-4683-B162-455E57381EC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63BBC8-1EB1-4C26-B2D1-87968B576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corroborate - verb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924800" cy="278919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to confirm; to back up with evidence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Corroboration– noun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Corroborative – adj.</a:t>
            </a:r>
          </a:p>
          <a:p>
            <a:endParaRPr lang="en-US" sz="4000" dirty="0" smtClean="0">
              <a:solidFill>
                <a:srgbClr val="FF0000"/>
              </a:solidFill>
            </a:endParaRPr>
          </a:p>
          <a:p>
            <a:endParaRPr lang="en-US" sz="4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305800" cy="627856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amorous – adj.</a:t>
            </a:r>
            <a:br>
              <a:rPr lang="en-US" sz="6600" dirty="0" smtClean="0"/>
            </a:br>
            <a:r>
              <a:rPr lang="en-US" sz="5400" dirty="0" smtClean="0">
                <a:solidFill>
                  <a:srgbClr val="FF0000"/>
                </a:solidFill>
              </a:rPr>
              <a:t>feeling loving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/>
            </a:r>
            <a:br>
              <a:rPr lang="en-US" sz="66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amorously – adv.</a:t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amorousness - noun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8799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decorous – adj.</a:t>
            </a:r>
            <a:br>
              <a:rPr lang="en-US" sz="7200" dirty="0" smtClean="0"/>
            </a:br>
            <a:r>
              <a:rPr lang="en-US" sz="4900" dirty="0" smtClean="0">
                <a:solidFill>
                  <a:srgbClr val="FF0000"/>
                </a:solidFill>
              </a:rPr>
              <a:t>proper; in good taste</a:t>
            </a:r>
            <a:br>
              <a:rPr lang="en-US" sz="4900" dirty="0" smtClean="0">
                <a:solidFill>
                  <a:srgbClr val="FF0000"/>
                </a:solidFill>
              </a:rPr>
            </a:br>
            <a:endParaRPr lang="en-US" sz="4900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decorously – adv.    decorousness - noun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expedite - verb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94159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To speed up the progress of</a:t>
            </a:r>
          </a:p>
          <a:p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>
                <a:solidFill>
                  <a:srgbClr val="FFFF00"/>
                </a:solidFill>
              </a:rPr>
              <a:t>expediter - noun</a:t>
            </a:r>
          </a:p>
          <a:p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foreshadow - verb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40819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to hint at what is to come; </a:t>
            </a:r>
            <a:r>
              <a:rPr lang="en-US" sz="2800" dirty="0" smtClean="0">
                <a:solidFill>
                  <a:srgbClr val="FF0000"/>
                </a:solidFill>
              </a:rPr>
              <a:t>to present an indication of beforehand</a:t>
            </a:r>
          </a:p>
          <a:p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Prefix: inter</a:t>
            </a:r>
          </a:p>
          <a:p>
            <a:pPr marL="109728" indent="0">
              <a:buNone/>
            </a:pPr>
            <a:r>
              <a:rPr lang="en-US" dirty="0" smtClean="0"/>
              <a:t>Meaning: between, among</a:t>
            </a:r>
          </a:p>
          <a:p>
            <a:pPr marL="109728" indent="0">
              <a:buNone/>
            </a:pPr>
            <a:r>
              <a:rPr lang="en-US" dirty="0" smtClean="0"/>
              <a:t>Examples: interact, interchange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Suffix: -</a:t>
            </a:r>
            <a:r>
              <a:rPr lang="en-US" dirty="0" err="1" smtClean="0"/>
              <a:t>ful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Meaning: full of; changes words to adjectives</a:t>
            </a:r>
          </a:p>
          <a:p>
            <a:pPr marL="109728" indent="0">
              <a:buNone/>
            </a:pPr>
            <a:r>
              <a:rPr lang="en-US" dirty="0" smtClean="0"/>
              <a:t>Examples: cheerful, helpful, thankful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779</TotalTime>
  <Words>96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corroborate - verb</vt:lpstr>
      <vt:lpstr>amorous – adj. feeling loving  amorously – adv. amorousness - noun</vt:lpstr>
      <vt:lpstr>decorous – adj. proper; in good taste </vt:lpstr>
      <vt:lpstr>expedite - verb</vt:lpstr>
      <vt:lpstr>foreshadow - verb</vt:lpstr>
      <vt:lpstr>Affixes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Corroborate - verb</dc:title>
  <dc:creator>bishopc</dc:creator>
  <cp:lastModifiedBy>sayreh</cp:lastModifiedBy>
  <cp:revision>27</cp:revision>
  <dcterms:created xsi:type="dcterms:W3CDTF">2009-10-27T19:16:15Z</dcterms:created>
  <dcterms:modified xsi:type="dcterms:W3CDTF">2013-10-14T18:48:51Z</dcterms:modified>
</cp:coreProperties>
</file>