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b="0" i="0" u="non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6EE826-0B2B-44EF-BDA7-89740C55EC3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E8CAE7-BAE0-47EC-A78B-478A0F86919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i="0" u="none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3581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dirty="0" smtClean="0"/>
              <a:t>pugnacious</a:t>
            </a:r>
            <a:br>
              <a:rPr lang="en-US" sz="7200" dirty="0" smtClean="0"/>
            </a:br>
            <a:r>
              <a:rPr lang="en-US" sz="7200" dirty="0" smtClean="0"/>
              <a:t>adjective</a:t>
            </a:r>
            <a:br>
              <a:rPr lang="en-US" sz="72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eager to fight; quarrelsome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524000"/>
          </a:xfrm>
        </p:spPr>
        <p:txBody>
          <a:bodyPr>
            <a:normAutofit fontScale="85000" lnSpcReduction="20000"/>
          </a:bodyPr>
          <a:lstStyle/>
          <a:p>
            <a:endParaRPr lang="en-US" sz="3900" dirty="0" smtClean="0">
              <a:solidFill>
                <a:srgbClr val="FFFF00"/>
              </a:solidFill>
            </a:endParaRPr>
          </a:p>
          <a:p>
            <a:r>
              <a:rPr lang="en-US" sz="3900" dirty="0" smtClean="0">
                <a:solidFill>
                  <a:srgbClr val="FFFF00"/>
                </a:solidFill>
              </a:rPr>
              <a:t>Pugnaciously – adv.                               </a:t>
            </a:r>
            <a:r>
              <a:rPr lang="en-US" sz="3900" dirty="0" err="1" smtClean="0">
                <a:solidFill>
                  <a:srgbClr val="FFFF00"/>
                </a:solidFill>
              </a:rPr>
              <a:t>Pugnaciousness</a:t>
            </a:r>
            <a:r>
              <a:rPr lang="en-US" sz="3900" dirty="0" smtClean="0">
                <a:solidFill>
                  <a:srgbClr val="FFFF00"/>
                </a:solidFill>
              </a:rPr>
              <a:t>  &amp; pugnacity - no</a:t>
            </a:r>
            <a:r>
              <a:rPr lang="en-US" sz="4400" dirty="0" smtClean="0">
                <a:solidFill>
                  <a:srgbClr val="FFFF00"/>
                </a:solidFill>
              </a:rPr>
              <a:t>un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quell – verb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 calm; pacify; put an end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artisan – noun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 person who is skillful with his/her hands in creating something</a:t>
            </a:r>
          </a:p>
          <a:p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kindle - verb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smtClean="0"/>
              <a:t>To start; </a:t>
            </a:r>
            <a:r>
              <a:rPr lang="en-US" sz="7200" dirty="0" smtClean="0"/>
              <a:t>stir up; inspire</a:t>
            </a:r>
          </a:p>
          <a:p>
            <a:r>
              <a:rPr lang="en-US" sz="4400" dirty="0" smtClean="0"/>
              <a:t>Kindler - noun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Figurative language - noun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Language used in a creative way to make writing more interesting and imaginative.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Prefix:  fore</a:t>
            </a:r>
          </a:p>
          <a:p>
            <a:pPr marL="0" indent="0">
              <a:buNone/>
            </a:pPr>
            <a:r>
              <a:rPr lang="en-US" dirty="0" smtClean="0"/>
              <a:t>Meaning: before, front</a:t>
            </a:r>
          </a:p>
          <a:p>
            <a:pPr marL="0" indent="0">
              <a:buNone/>
            </a:pPr>
            <a:r>
              <a:rPr lang="en-US" dirty="0" smtClean="0"/>
              <a:t>Examples: forewarn, foreshadow, forecast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Suffix: -al</a:t>
            </a:r>
          </a:p>
          <a:p>
            <a:pPr marL="0" indent="0">
              <a:buNone/>
            </a:pPr>
            <a:r>
              <a:rPr lang="en-US" dirty="0" smtClean="0"/>
              <a:t>Meaning: relating to; changes words to adjectives</a:t>
            </a:r>
          </a:p>
          <a:p>
            <a:pPr marL="0" indent="0">
              <a:buNone/>
            </a:pPr>
            <a:r>
              <a:rPr lang="en-US" dirty="0" smtClean="0"/>
              <a:t>Examples: comical, bacterial, natural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ugnacious adjective eager to fight; quarrelsom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quell – verb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artisan – noun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kindle - verb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Figurative language - noun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Affixes&amp;quot;&quot;/&gt;&lt;property id=&quot;20307&quot; value=&quot;261&quot;/&gt;&lt;/object&gt;&lt;/object&gt;&lt;object type=&quot;8&quot; unique_id=&quot;10016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886</TotalTime>
  <Words>103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pugnacious adjective eager to fight; quarrelsome</vt:lpstr>
      <vt:lpstr>quell – verb</vt:lpstr>
      <vt:lpstr>artisan – noun</vt:lpstr>
      <vt:lpstr>kindle - verb</vt:lpstr>
      <vt:lpstr>Figurative language - noun</vt:lpstr>
      <vt:lpstr>Affixes</vt:lpstr>
    </vt:vector>
  </TitlesOfParts>
  <Company>Park Hill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pugnacious – adjective  eager to fight; quarrelsome</dc:title>
  <dc:creator>bishopc</dc:creator>
  <cp:lastModifiedBy>Sayre, Heather</cp:lastModifiedBy>
  <cp:revision>10</cp:revision>
  <dcterms:created xsi:type="dcterms:W3CDTF">2009-10-15T18:39:25Z</dcterms:created>
  <dcterms:modified xsi:type="dcterms:W3CDTF">2014-10-14T14:52:58Z</dcterms:modified>
</cp:coreProperties>
</file>