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B2579-B04C-47A6-8C89-121C7A67061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B10A0-AB58-43EB-A19C-3CFA9DDE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6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1A0FB8-0D86-4187-A379-DE0CEE82D5CC}" type="datetimeFigureOut">
              <a:rPr lang="en-US" smtClean="0"/>
              <a:pPr/>
              <a:t>9/23/2011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654784-F727-4F6F-8775-A7BF23205F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172200"/>
          </a:xfrm>
        </p:spPr>
        <p:txBody>
          <a:bodyPr>
            <a:noAutofit/>
          </a:bodyPr>
          <a:lstStyle/>
          <a:p>
            <a:r>
              <a:rPr lang="en-US" sz="8000" dirty="0" smtClean="0"/>
              <a:t>obliterate – verb</a:t>
            </a:r>
            <a:br>
              <a:rPr lang="en-US" sz="8000" dirty="0" smtClean="0"/>
            </a:br>
            <a:r>
              <a:rPr lang="en-US" sz="6000" dirty="0" smtClean="0">
                <a:solidFill>
                  <a:srgbClr val="FF0000"/>
                </a:solidFill>
              </a:rPr>
              <a:t>to destroy completely</a:t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obliterator &amp; obliteration - noun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8674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copious – adj.</a:t>
            </a:r>
            <a:br>
              <a:rPr lang="en-US" sz="8000" dirty="0" smtClean="0"/>
            </a:br>
            <a:r>
              <a:rPr lang="en-US" sz="4800" dirty="0" smtClean="0">
                <a:solidFill>
                  <a:srgbClr val="FF0000"/>
                </a:solidFill>
              </a:rPr>
              <a:t>abundant; plentiful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7030A0"/>
                </a:solidFill>
              </a:rPr>
              <a:t>copiously – adv.</a:t>
            </a:r>
            <a:br>
              <a:rPr lang="en-US" sz="4000" dirty="0" smtClean="0">
                <a:solidFill>
                  <a:srgbClr val="7030A0"/>
                </a:solidFill>
              </a:rPr>
            </a:br>
            <a:r>
              <a:rPr lang="en-US" sz="4000" dirty="0" smtClean="0">
                <a:solidFill>
                  <a:srgbClr val="7030A0"/>
                </a:solidFill>
              </a:rPr>
              <a:t>copiousness - noun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9436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obscure – adj.</a:t>
            </a:r>
            <a:br>
              <a:rPr lang="en-US" sz="8000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dark, unknown; hard to understand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obscurely – adv.  obscureness – noun</a:t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4000" dirty="0" smtClean="0">
                <a:solidFill>
                  <a:srgbClr val="7030A0"/>
                </a:solidFill>
              </a:rPr>
              <a:t/>
            </a:r>
            <a:br>
              <a:rPr lang="en-US" sz="4000" dirty="0" smtClean="0">
                <a:solidFill>
                  <a:srgbClr val="7030A0"/>
                </a:solidFill>
              </a:rPr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9436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extol – verb</a:t>
            </a:r>
            <a:br>
              <a:rPr lang="en-US" sz="9600" dirty="0" smtClean="0"/>
            </a:br>
            <a:r>
              <a:rPr lang="en-US" sz="6000" dirty="0" smtClean="0">
                <a:solidFill>
                  <a:srgbClr val="FF0000"/>
                </a:solidFill>
              </a:rPr>
              <a:t>to praise highly</a:t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extoller &amp; extolment - noun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9436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idiom – noun</a:t>
            </a:r>
            <a:br>
              <a:rPr lang="en-US" sz="9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a figure of speech that has both literal and figurative meanings.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Write a sentence with an idiom.  Write a second sentence that explains the figurative meaning. 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9491" y="1752600"/>
            <a:ext cx="8077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Prefix:  hyper</a:t>
            </a:r>
          </a:p>
          <a:p>
            <a:r>
              <a:rPr lang="en-US" sz="2400" dirty="0" smtClean="0"/>
              <a:t>Meaning: over, above, beyond</a:t>
            </a:r>
          </a:p>
          <a:p>
            <a:r>
              <a:rPr lang="en-US" sz="2400" dirty="0" smtClean="0"/>
              <a:t>Examples: hyperactive, hyperbole, hypertension</a:t>
            </a:r>
          </a:p>
          <a:p>
            <a:endParaRPr lang="en-US" sz="2400" dirty="0"/>
          </a:p>
          <a:p>
            <a:r>
              <a:rPr lang="en-US" sz="2400" dirty="0" smtClean="0"/>
              <a:t>Suffix: -</a:t>
            </a:r>
            <a:r>
              <a:rPr lang="en-US" sz="2400" dirty="0" err="1" smtClean="0"/>
              <a:t>ment</a:t>
            </a:r>
            <a:endParaRPr lang="en-US" sz="2400" dirty="0" smtClean="0"/>
          </a:p>
          <a:p>
            <a:r>
              <a:rPr lang="en-US" sz="2400" dirty="0" smtClean="0"/>
              <a:t>Meaning: act of</a:t>
            </a:r>
          </a:p>
          <a:p>
            <a:r>
              <a:rPr lang="en-US" sz="2400" dirty="0" smtClean="0"/>
              <a:t>Examples: amusement, government, amendment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50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obliterate – verb to destroy completely   obliterator &amp; obliteration - noun</vt:lpstr>
      <vt:lpstr>copious – adj. abundant; plentiful  copiously – adv. copiousness - noun</vt:lpstr>
      <vt:lpstr>obscure – adj. dark, unknown; hard to understand  obscurely – adv.  obscureness – noun  </vt:lpstr>
      <vt:lpstr>extol – verb to praise highly  extoller &amp; extolment - noun </vt:lpstr>
      <vt:lpstr>idiom – noun a figure of speech that has both literal and figurative meanings.  Write a sentence with an idiom.  Write a second sentence that explains the figurative meaning.   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obliterate – verb to destroy completely   obliterator &amp; obliteration - noun</dc:title>
  <dc:creator>bishopc</dc:creator>
  <cp:lastModifiedBy>sayreh</cp:lastModifiedBy>
  <cp:revision>3</cp:revision>
  <dcterms:created xsi:type="dcterms:W3CDTF">2009-09-10T19:16:35Z</dcterms:created>
  <dcterms:modified xsi:type="dcterms:W3CDTF">2011-09-23T14:30:29Z</dcterms:modified>
</cp:coreProperties>
</file>