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791CB8-ACAA-451F-ACD3-19B4445B0A7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1AF8D5-D176-4842-B1BD-36829B33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2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F0E300-2D72-46CF-A637-EA2BE5566459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FF5DC9-0D7B-41D0-8E81-6A867CF9AF4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en-US" sz="7300" dirty="0" smtClean="0"/>
              <a:t>Week 6</a:t>
            </a:r>
            <a:br>
              <a:rPr lang="en-US" sz="7300" dirty="0" smtClean="0"/>
            </a:br>
            <a:r>
              <a:rPr lang="en-US" sz="7300" dirty="0" smtClean="0"/>
              <a:t>glutton </a:t>
            </a:r>
            <a:r>
              <a:rPr lang="en-US" sz="7300" dirty="0" smtClean="0"/>
              <a:t>– noun</a:t>
            </a:r>
            <a:br>
              <a:rPr lang="en-US" sz="7300" dirty="0" smtClean="0"/>
            </a:br>
            <a:r>
              <a:rPr lang="en-US" sz="4000" dirty="0" smtClean="0">
                <a:solidFill>
                  <a:srgbClr val="92D050"/>
                </a:solidFill>
              </a:rPr>
              <a:t>someone who consumes too much food or drink.</a:t>
            </a:r>
            <a:br>
              <a:rPr lang="en-US" sz="4000" dirty="0" smtClean="0">
                <a:solidFill>
                  <a:srgbClr val="92D050"/>
                </a:solidFill>
              </a:rPr>
            </a:br>
            <a:r>
              <a:rPr lang="en-US" sz="4000" dirty="0">
                <a:solidFill>
                  <a:srgbClr val="92D050"/>
                </a:solidFill>
              </a:rPr>
              <a:t/>
            </a:r>
            <a:br>
              <a:rPr lang="en-US" sz="4000" dirty="0">
                <a:solidFill>
                  <a:srgbClr val="92D050"/>
                </a:solidFill>
              </a:rPr>
            </a:br>
            <a:r>
              <a:rPr lang="en-US" sz="3100" dirty="0" smtClean="0">
                <a:solidFill>
                  <a:srgbClr val="92D050"/>
                </a:solidFill>
              </a:rPr>
              <a:t>I am a glutton when it comes to Hot Tamales – I can eat a whole box in no time.</a:t>
            </a:r>
            <a:br>
              <a:rPr lang="en-US" sz="3100" dirty="0" smtClean="0">
                <a:solidFill>
                  <a:srgbClr val="92D050"/>
                </a:solidFill>
              </a:rPr>
            </a:br>
            <a:r>
              <a:rPr lang="en-US" sz="4000" dirty="0">
                <a:solidFill>
                  <a:srgbClr val="92D050"/>
                </a:solidFill>
              </a:rPr>
              <a:t/>
            </a:r>
            <a:br>
              <a:rPr lang="en-US" sz="4000" dirty="0">
                <a:solidFill>
                  <a:srgbClr val="92D050"/>
                </a:solidFill>
              </a:rPr>
            </a:br>
            <a:r>
              <a:rPr lang="en-US" sz="2800" dirty="0" smtClean="0">
                <a:solidFill>
                  <a:srgbClr val="92D050"/>
                </a:solidFill>
              </a:rPr>
              <a:t>My gluttonous friend ate three bags of chips, four hot dogs, and drank six cans of soda.</a:t>
            </a:r>
            <a:br>
              <a:rPr lang="en-US" sz="2800" dirty="0" smtClean="0">
                <a:solidFill>
                  <a:srgbClr val="92D050"/>
                </a:solidFill>
              </a:rPr>
            </a:br>
            <a:r>
              <a:rPr lang="en-US" sz="4000" dirty="0" smtClean="0">
                <a:solidFill>
                  <a:srgbClr val="92D050"/>
                </a:solidFill>
              </a:rPr>
              <a:t/>
            </a:r>
            <a:br>
              <a:rPr lang="en-US" sz="4000" dirty="0" smtClean="0">
                <a:solidFill>
                  <a:srgbClr val="92D05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Gluttonous – adj.  gluttonously - adv.  Gluttony - noun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hiatus – noun</a:t>
            </a:r>
            <a:br>
              <a:rPr lang="en-US" sz="8000" dirty="0" smtClean="0"/>
            </a:br>
            <a:r>
              <a:rPr lang="en-US" sz="4000" dirty="0" smtClean="0">
                <a:solidFill>
                  <a:srgbClr val="FFFF00"/>
                </a:solidFill>
              </a:rPr>
              <a:t>a break or vacation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I needed a hiatus from work, so I went to Hawaii for two weeks.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(hiatuses or hiatus – plural)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querulous – adj.</a:t>
            </a:r>
            <a:br>
              <a:rPr lang="en-US" sz="7200" dirty="0" smtClean="0"/>
            </a:br>
            <a:r>
              <a:rPr lang="en-US" sz="5400" dirty="0" smtClean="0">
                <a:solidFill>
                  <a:srgbClr val="FFFF00"/>
                </a:solidFill>
              </a:rPr>
              <a:t>grumpy; complaining</a:t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>
                <a:solidFill>
                  <a:srgbClr val="FFFF00"/>
                </a:solidFill>
              </a:rPr>
              <a:t/>
            </a:r>
            <a:br>
              <a:rPr lang="en-US" sz="5400" dirty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My mom says I am querulous when I don’t get enough sleep.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querulously – adv.  querulousness - noun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engender – verb</a:t>
            </a:r>
            <a:br>
              <a:rPr lang="en-US" sz="8000" dirty="0" smtClean="0"/>
            </a:br>
            <a:r>
              <a:rPr lang="en-US" sz="6000" dirty="0" smtClean="0">
                <a:solidFill>
                  <a:srgbClr val="FFFF00"/>
                </a:solidFill>
              </a:rPr>
              <a:t>to create; to cause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>
                <a:solidFill>
                  <a:srgbClr val="FFFF00"/>
                </a:solidFill>
              </a:rPr>
              <a:t/>
            </a:r>
            <a:br>
              <a:rPr lang="en-US" sz="6000" dirty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The roadside bomb engendered more fighting in the area.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/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Talking badly about someone engenders more problems than </a:t>
            </a:r>
            <a:r>
              <a:rPr lang="en-US" sz="2400" smtClean="0">
                <a:solidFill>
                  <a:srgbClr val="FFFF00"/>
                </a:solidFill>
              </a:rPr>
              <a:t>it’s worth.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hyperbole – noun</a:t>
            </a:r>
            <a:br>
              <a:rPr lang="en-US" sz="7200" dirty="0" smtClean="0"/>
            </a:br>
            <a:r>
              <a:rPr lang="en-US" sz="5400" dirty="0" smtClean="0">
                <a:solidFill>
                  <a:srgbClr val="FFFF00"/>
                </a:solidFill>
              </a:rPr>
              <a:t>an exaggeration or extravagant statement.</a:t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Include a hyperbole in your sentence.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150088"/>
          </a:xfrm>
        </p:spPr>
        <p:txBody>
          <a:bodyPr/>
          <a:lstStyle/>
          <a:p>
            <a:pPr algn="l"/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38400"/>
            <a:ext cx="7580313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Prefix: re</a:t>
            </a:r>
          </a:p>
          <a:p>
            <a:r>
              <a:rPr lang="en-US" dirty="0" smtClean="0"/>
              <a:t>Meaning: again</a:t>
            </a:r>
          </a:p>
          <a:p>
            <a:r>
              <a:rPr lang="en-US" dirty="0" smtClean="0"/>
              <a:t>Examples: reuse, reheat, recall</a:t>
            </a:r>
          </a:p>
          <a:p>
            <a:endParaRPr lang="en-US" dirty="0"/>
          </a:p>
          <a:p>
            <a:r>
              <a:rPr lang="en-US" dirty="0" smtClean="0"/>
              <a:t>Suffix: -</a:t>
            </a:r>
            <a:r>
              <a:rPr lang="en-US" dirty="0" err="1" smtClean="0"/>
              <a:t>ify</a:t>
            </a:r>
            <a:endParaRPr lang="en-US" dirty="0" smtClean="0"/>
          </a:p>
          <a:p>
            <a:r>
              <a:rPr lang="en-US" dirty="0" smtClean="0"/>
              <a:t>Meaning: to make; changes words to a verb</a:t>
            </a:r>
          </a:p>
          <a:p>
            <a:r>
              <a:rPr lang="en-US" dirty="0" smtClean="0"/>
              <a:t>Examples: intensify, electrify</a:t>
            </a:r>
            <a:r>
              <a:rPr lang="en-US" smtClean="0"/>
              <a:t>, pacify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533</TotalTime>
  <Words>50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Week 6 glutton – noun someone who consumes too much food or drink.  I am a glutton when it comes to Hot Tamales – I can eat a whole box in no time.  My gluttonous friend ate three bags of chips, four hot dogs, and drank six cans of soda.  Gluttonous – adj.  gluttonously - adv.  Gluttony - noun</vt:lpstr>
      <vt:lpstr>hiatus – noun a break or vacation  I needed a hiatus from work, so I went to Hawaii for two weeks.  (hiatuses or hiatus – plural)</vt:lpstr>
      <vt:lpstr>querulous – adj. grumpy; complaining  My mom says I am querulous when I don’t get enough sleep.   querulously – adv.  querulousness - noun</vt:lpstr>
      <vt:lpstr>engender – verb to create; to cause  The roadside bomb engendered more fighting in the area.  Talking badly about someone engenders more problems than it’s worth.</vt:lpstr>
      <vt:lpstr>hyperbole – noun an exaggeration or extravagant statement.  Include a hyperbole in your sentence.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glutton – noun someone who consumes too much food or drink.  Gluttonous – adj.  gluttonously - adv.  Gluttony - noun</dc:title>
  <dc:creator>bishopc</dc:creator>
  <cp:lastModifiedBy>sayreh</cp:lastModifiedBy>
  <cp:revision>8</cp:revision>
  <cp:lastPrinted>2012-09-19T15:21:10Z</cp:lastPrinted>
  <dcterms:created xsi:type="dcterms:W3CDTF">2009-09-10T19:03:08Z</dcterms:created>
  <dcterms:modified xsi:type="dcterms:W3CDTF">2013-09-23T21:01:55Z</dcterms:modified>
</cp:coreProperties>
</file>