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>
              <a:defRPr sz="1200"/>
            </a:lvl1pPr>
          </a:lstStyle>
          <a:p>
            <a:fld id="{12C63EA7-FCDC-4C0C-A83A-93307CFB1207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>
              <a:defRPr sz="1200"/>
            </a:lvl1pPr>
          </a:lstStyle>
          <a:p>
            <a:fld id="{17EBCAC3-756E-47D1-86E7-9428E53A6E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2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09DE-9520-4D72-9352-D62DF6A7971D}" type="datetimeFigureOut">
              <a:rPr lang="en-US" smtClean="0"/>
              <a:pPr/>
              <a:t>3/25/2013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33689C4-8C6C-4AD0-A11E-C74E00909E8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09DE-9520-4D72-9352-D62DF6A7971D}" type="datetimeFigureOut">
              <a:rPr lang="en-US" smtClean="0"/>
              <a:pPr/>
              <a:t>3/25/2013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89C4-8C6C-4AD0-A11E-C74E00909E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09DE-9520-4D72-9352-D62DF6A7971D}" type="datetimeFigureOut">
              <a:rPr lang="en-US" smtClean="0"/>
              <a:pPr/>
              <a:t>3/25/2013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89C4-8C6C-4AD0-A11E-C74E00909E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09DE-9520-4D72-9352-D62DF6A7971D}" type="datetimeFigureOut">
              <a:rPr lang="en-US" smtClean="0"/>
              <a:pPr/>
              <a:t>3/25/2013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89C4-8C6C-4AD0-A11E-C74E00909E8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09DE-9520-4D72-9352-D62DF6A7971D}" type="datetimeFigureOut">
              <a:rPr lang="en-US" smtClean="0"/>
              <a:pPr/>
              <a:t>3/25/2013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3689C4-8C6C-4AD0-A11E-C74E00909E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09DE-9520-4D72-9352-D62DF6A7971D}" type="datetimeFigureOut">
              <a:rPr lang="en-US" smtClean="0"/>
              <a:pPr/>
              <a:t>3/25/2013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89C4-8C6C-4AD0-A11E-C74E00909E8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09DE-9520-4D72-9352-D62DF6A7971D}" type="datetimeFigureOut">
              <a:rPr lang="en-US" smtClean="0"/>
              <a:pPr/>
              <a:t>3/25/2013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89C4-8C6C-4AD0-A11E-C74E00909E8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09DE-9520-4D72-9352-D62DF6A7971D}" type="datetimeFigureOut">
              <a:rPr lang="en-US" smtClean="0"/>
              <a:pPr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89C4-8C6C-4AD0-A11E-C74E00909E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09DE-9520-4D72-9352-D62DF6A7971D}" type="datetimeFigureOut">
              <a:rPr lang="en-US" smtClean="0"/>
              <a:pPr/>
              <a:t>3/25/2013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89C4-8C6C-4AD0-A11E-C74E00909E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09DE-9520-4D72-9352-D62DF6A7971D}" type="datetimeFigureOut">
              <a:rPr lang="en-US" smtClean="0"/>
              <a:pPr/>
              <a:t>3/25/2013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89C4-8C6C-4AD0-A11E-C74E00909E8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09DE-9520-4D72-9352-D62DF6A7971D}" type="datetimeFigureOut">
              <a:rPr lang="en-US" smtClean="0"/>
              <a:pPr/>
              <a:t>3/25/2013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3689C4-8C6C-4AD0-A11E-C74E00909E8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3809DE-9520-4D72-9352-D62DF6A7971D}" type="datetimeFigureOut">
              <a:rPr lang="en-US" smtClean="0"/>
              <a:pPr/>
              <a:t>3/25/2013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33689C4-8C6C-4AD0-A11E-C74E00909E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971800"/>
          </a:xfrm>
        </p:spPr>
        <p:txBody>
          <a:bodyPr>
            <a:noAutofit/>
          </a:bodyPr>
          <a:lstStyle/>
          <a:p>
            <a:pPr algn="l"/>
            <a:r>
              <a:rPr lang="en-US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Definition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To spend extravagantly or </a:t>
            </a:r>
          </a:p>
          <a:p>
            <a:pPr algn="l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wastefully</a:t>
            </a:r>
          </a:p>
          <a:p>
            <a:pPr algn="l"/>
            <a:r>
              <a:rPr lang="en-US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Example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 The millionaire squandered his fortune and ended up dying penniless.</a:t>
            </a:r>
          </a:p>
          <a:p>
            <a:pPr algn="l"/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squander - verb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2004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Definition: extremely stingy; miserly; extremely cheap OR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extremely poor; destitute; indigent </a:t>
            </a:r>
          </a:p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Examples:  Scrooge was penurious and gave very little money to Bob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Cratchett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Cratchett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family’s penurious lifestyle was due to the incredibly small salary he received from Scrooge.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Penurious – adj.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4384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Definition: To prove wrong or false</a:t>
            </a:r>
          </a:p>
          <a:p>
            <a:pPr algn="l"/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Example: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Mythbusters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often try to debunk myths that people believe to be true.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debunk - verb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3622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Definition: Unconventional; odd; peculiar</a:t>
            </a:r>
          </a:p>
          <a:p>
            <a:pPr algn="l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Example: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Lady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Gaga’s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eccentric style is often talked about in the tabloids.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eccentric – adj.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spoof of a person, music, or 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literature</a:t>
            </a:r>
          </a:p>
          <a:p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Examples:  Saturday Night Live and Weird Al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Yankovick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parody - noun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8305800" cy="3581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Prefix: mid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Definition: middle point or position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Examples: midway, midfield, midpoint, midweekly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Suffix: -age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Definition: collection</a:t>
            </a:r>
            <a:r>
              <a:rPr lang="en-US" dirty="0">
                <a:solidFill>
                  <a:schemeClr val="tx1"/>
                </a:solidFill>
              </a:rPr>
              <a:t>, set, or </a:t>
            </a:r>
            <a:r>
              <a:rPr lang="en-US" dirty="0" smtClean="0">
                <a:solidFill>
                  <a:schemeClr val="tx1"/>
                </a:solidFill>
              </a:rPr>
              <a:t>group; a process or action; state, condition, relationship; house or place; a charge or fee; a rate; forms nouns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Examples:  baggage, acreage; passage, breakage; bondage, parentage; orphanage, parsonage; postage; dosage, mileage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Affixes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9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429</TotalTime>
  <Words>226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squander - verb</vt:lpstr>
      <vt:lpstr>Penurious – adj.</vt:lpstr>
      <vt:lpstr>debunk - verb</vt:lpstr>
      <vt:lpstr>eccentric – adj.</vt:lpstr>
      <vt:lpstr>parody - noun</vt:lpstr>
      <vt:lpstr>Affixes</vt:lpstr>
    </vt:vector>
  </TitlesOfParts>
  <Company>Park Hill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squander - verb</dc:title>
  <dc:creator>bishopc</dc:creator>
  <cp:lastModifiedBy>sayreh</cp:lastModifiedBy>
  <cp:revision>14</cp:revision>
  <dcterms:created xsi:type="dcterms:W3CDTF">2010-03-17T15:15:36Z</dcterms:created>
  <dcterms:modified xsi:type="dcterms:W3CDTF">2013-03-25T18:16:58Z</dcterms:modified>
</cp:coreProperties>
</file>