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13" cy="464820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86" y="0"/>
            <a:ext cx="3037413" cy="464820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r">
              <a:defRPr sz="1200"/>
            </a:lvl1pPr>
          </a:lstStyle>
          <a:p>
            <a:fld id="{B4F89FFF-E44F-42A5-A2AB-2CE74D9C3E0C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89"/>
            <a:ext cx="3037413" cy="464820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86" y="8829989"/>
            <a:ext cx="3037413" cy="464820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r">
              <a:defRPr sz="1200"/>
            </a:lvl1pPr>
          </a:lstStyle>
          <a:p>
            <a:fld id="{904C4770-0B52-4B7F-B1BE-914C937BE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99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CD71AF-1EFF-47DC-959A-35353767196F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FC19DD-350C-4DA4-B983-17B5FA85B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dirty="0" smtClean="0"/>
              <a:t> </a:t>
            </a:r>
            <a:r>
              <a:rPr lang="en-US" sz="6700" dirty="0" smtClean="0"/>
              <a:t>insuperable – adj.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2819400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Definition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: Incapable of being overcome or solved</a:t>
            </a:r>
          </a:p>
          <a:p>
            <a:pPr algn="l"/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Example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:  Even though the detectives worked for three years, the case was insuperable because of a lack of physical evidence.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Definition: Hardworking, persistent, diligent</a:t>
            </a:r>
          </a:p>
          <a:p>
            <a:pPr marL="109728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Example:  Assiduous students do better in college than those who are lethargic.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assiduous – adj.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7200" dirty="0" smtClean="0"/>
          </a:p>
          <a:p>
            <a:pPr marL="109728" indent="0"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Definition: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Lenient; yielding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to desire</a:t>
            </a:r>
          </a:p>
          <a:p>
            <a:pPr marL="109728" indent="0"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Example:  The indulgent parents created a monster by giving the child everything he wanted.</a:t>
            </a:r>
            <a:endParaRPr lang="en-US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indulgent – adj.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8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n-US" sz="8000" u="sng" dirty="0" smtClean="0">
                <a:solidFill>
                  <a:schemeClr val="accent2">
                    <a:lumMod val="75000"/>
                  </a:schemeClr>
                </a:solidFill>
              </a:rPr>
              <a:t>Definition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:  Greed for money or riches</a:t>
            </a:r>
          </a:p>
          <a:p>
            <a:pPr marL="109728" indent="0">
              <a:buNone/>
            </a:pPr>
            <a:r>
              <a:rPr lang="en-US" sz="8000" u="sng" dirty="0" smtClean="0">
                <a:solidFill>
                  <a:schemeClr val="accent2">
                    <a:lumMod val="75000"/>
                  </a:schemeClr>
                </a:solidFill>
              </a:rPr>
              <a:t>Example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:  Because of his avarice, he was willing to kill his own brother to inherit the family fortune.</a:t>
            </a:r>
          </a:p>
          <a:p>
            <a:pPr marL="109728" indent="0">
              <a:buNone/>
            </a:pPr>
            <a:endParaRPr lang="en-US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avarice - noun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</a:rPr>
              <a:t>The outcome of the central conflict</a:t>
            </a:r>
            <a:endParaRPr lang="en-US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resolution - noun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Prefix:  anti</a:t>
            </a:r>
          </a:p>
          <a:p>
            <a:pPr marL="109728" indent="0">
              <a:buNone/>
            </a:pPr>
            <a:r>
              <a:rPr lang="en-US" dirty="0" smtClean="0"/>
              <a:t>Definition: against, opposite of, counteracting, </a:t>
            </a:r>
          </a:p>
          <a:p>
            <a:pPr marL="109728" indent="0">
              <a:buNone/>
            </a:pPr>
            <a:r>
              <a:rPr lang="en-US" dirty="0" smtClean="0"/>
              <a:t>Examples: antibody, antifreeze</a:t>
            </a:r>
            <a:r>
              <a:rPr lang="en-US" smtClean="0"/>
              <a:t>, antiseptic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Suffix:  -ship</a:t>
            </a:r>
          </a:p>
          <a:p>
            <a:pPr marL="109728" indent="0">
              <a:buNone/>
            </a:pPr>
            <a:r>
              <a:rPr lang="en-US" dirty="0" smtClean="0"/>
              <a:t>Definition: condition, character, office, or skill; noun suffix</a:t>
            </a:r>
          </a:p>
          <a:p>
            <a:pPr marL="109728" indent="0">
              <a:buNone/>
            </a:pPr>
            <a:r>
              <a:rPr lang="en-US" dirty="0" smtClean="0"/>
              <a:t>Examples: friendship, citizenship, clerkship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848</TotalTime>
  <Words>172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insuperable – adj.</vt:lpstr>
      <vt:lpstr>assiduous – adj.</vt:lpstr>
      <vt:lpstr>indulgent – adj.</vt:lpstr>
      <vt:lpstr>avarice - noun</vt:lpstr>
      <vt:lpstr>resolution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insuperable – adj.</dc:title>
  <dc:creator>bishopc</dc:creator>
  <cp:lastModifiedBy>sayreh</cp:lastModifiedBy>
  <cp:revision>45</cp:revision>
  <dcterms:created xsi:type="dcterms:W3CDTF">2010-03-12T18:25:24Z</dcterms:created>
  <dcterms:modified xsi:type="dcterms:W3CDTF">2013-02-25T19:44:30Z</dcterms:modified>
</cp:coreProperties>
</file>