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DB0160-59CF-48C0-A6A6-DBD3839B4E59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9ACFDD7-ECD8-45EC-B84F-EB9A9C395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95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9BC4-F8BB-4886-8600-E3D612FD9901}" type="datetimeFigureOut">
              <a:rPr lang="en-US" smtClean="0"/>
              <a:pPr/>
              <a:t>2/27/2012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9E79-9E8B-4C65-91A7-A90F7CBD02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9BC4-F8BB-4886-8600-E3D612FD9901}" type="datetimeFigureOut">
              <a:rPr lang="en-US" smtClean="0"/>
              <a:pPr/>
              <a:t>2/27/2012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9E79-9E8B-4C65-91A7-A90F7CBD02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9BC4-F8BB-4886-8600-E3D612FD9901}" type="datetimeFigureOut">
              <a:rPr lang="en-US" smtClean="0"/>
              <a:pPr/>
              <a:t>2/27/2012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9E79-9E8B-4C65-91A7-A90F7CBD02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9BC4-F8BB-4886-8600-E3D612FD9901}" type="datetimeFigureOut">
              <a:rPr lang="en-US" smtClean="0"/>
              <a:pPr/>
              <a:t>2/27/2012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9E79-9E8B-4C65-91A7-A90F7CBD02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9BC4-F8BB-4886-8600-E3D612FD9901}" type="datetimeFigureOut">
              <a:rPr lang="en-US" smtClean="0"/>
              <a:pPr/>
              <a:t>2/27/2012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9E79-9E8B-4C65-91A7-A90F7CBD02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9BC4-F8BB-4886-8600-E3D612FD9901}" type="datetimeFigureOut">
              <a:rPr lang="en-US" smtClean="0"/>
              <a:pPr/>
              <a:t>2/27/2012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9E79-9E8B-4C65-91A7-A90F7CBD02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9BC4-F8BB-4886-8600-E3D612FD9901}" type="datetimeFigureOut">
              <a:rPr lang="en-US" smtClean="0"/>
              <a:pPr/>
              <a:t>2/27/2012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9E79-9E8B-4C65-91A7-A90F7CBD02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9BC4-F8BB-4886-8600-E3D612FD9901}" type="datetimeFigureOut">
              <a:rPr lang="en-US" smtClean="0"/>
              <a:pPr/>
              <a:t>2/27/2012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9E79-9E8B-4C65-91A7-A90F7CBD02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9BC4-F8BB-4886-8600-E3D612FD9901}" type="datetimeFigureOut">
              <a:rPr lang="en-US" smtClean="0"/>
              <a:pPr/>
              <a:t>2/27/2012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9E79-9E8B-4C65-91A7-A90F7CBD02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9BC4-F8BB-4886-8600-E3D612FD9901}" type="datetimeFigureOut">
              <a:rPr lang="en-US" smtClean="0"/>
              <a:pPr/>
              <a:t>2/27/2012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9E79-9E8B-4C65-91A7-A90F7CBD02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9BC4-F8BB-4886-8600-E3D612FD9901}" type="datetimeFigureOut">
              <a:rPr lang="en-US" smtClean="0"/>
              <a:pPr/>
              <a:t>2/27/2012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88D9E79-9E8B-4C65-91A7-A90F7CBD02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7F9BC4-F8BB-4886-8600-E3D612FD9901}" type="datetimeFigureOut">
              <a:rPr lang="en-US" smtClean="0"/>
              <a:pPr/>
              <a:t>2/27/2012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8D9E79-9E8B-4C65-91A7-A90F7CBD022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ictionary.reference.com/browse/dispositio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exalt - verb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l"/>
            <a:r>
              <a:rPr lang="en-US" sz="3600" u="sng" dirty="0" smtClean="0"/>
              <a:t>Definition</a:t>
            </a:r>
            <a:r>
              <a:rPr lang="en-US" sz="3600" dirty="0" smtClean="0"/>
              <a:t>: To glorify, to raise in rank or status</a:t>
            </a:r>
          </a:p>
          <a:p>
            <a:pPr algn="l"/>
            <a:r>
              <a:rPr lang="en-US" sz="3600" u="sng" dirty="0" smtClean="0"/>
              <a:t>Example</a:t>
            </a:r>
            <a:r>
              <a:rPr lang="en-US" sz="3600" dirty="0" smtClean="0"/>
              <a:t>: The </a:t>
            </a:r>
            <a:r>
              <a:rPr lang="en-US" sz="3600" dirty="0" smtClean="0"/>
              <a:t>soldier </a:t>
            </a:r>
            <a:r>
              <a:rPr lang="en-US" sz="3600" dirty="0" smtClean="0"/>
              <a:t>was brave in battle, so he was exalted to a knight.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extraneous – adj.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867464"/>
          </a:xfrm>
        </p:spPr>
        <p:txBody>
          <a:bodyPr>
            <a:normAutofit/>
          </a:bodyPr>
          <a:lstStyle/>
          <a:p>
            <a:pPr algn="l"/>
            <a:r>
              <a:rPr lang="en-US" sz="2800" u="sng" dirty="0" smtClean="0"/>
              <a:t>Definition</a:t>
            </a:r>
            <a:r>
              <a:rPr lang="en-US" sz="2800" dirty="0" smtClean="0"/>
              <a:t>: irrelevant, unnecessary, not vital</a:t>
            </a:r>
          </a:p>
          <a:p>
            <a:pPr algn="l"/>
            <a:r>
              <a:rPr lang="en-US" sz="2800" u="sng" dirty="0" smtClean="0"/>
              <a:t>Example</a:t>
            </a:r>
            <a:r>
              <a:rPr lang="en-US" sz="2800" dirty="0" smtClean="0"/>
              <a:t>:  When writing a research paper, do not include extraneous information.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incantation - noun</a:t>
            </a:r>
            <a:endParaRPr lang="en-US" sz="8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33406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6000" u="sng" dirty="0" smtClean="0"/>
              <a:t>Definition</a:t>
            </a:r>
            <a:r>
              <a:rPr lang="en-US" sz="6000" dirty="0" smtClean="0"/>
              <a:t>: A chant</a:t>
            </a:r>
          </a:p>
          <a:p>
            <a:pPr algn="l"/>
            <a:r>
              <a:rPr lang="en-US" sz="6000" u="sng" dirty="0" smtClean="0"/>
              <a:t>Example</a:t>
            </a:r>
            <a:r>
              <a:rPr lang="en-US" sz="6000" dirty="0" smtClean="0"/>
              <a:t>:  The incantation of the cheerleaders became annoying the 50</a:t>
            </a:r>
            <a:r>
              <a:rPr lang="en-US" sz="6000" baseline="30000" dirty="0" smtClean="0"/>
              <a:t>th</a:t>
            </a:r>
            <a:r>
              <a:rPr lang="en-US" sz="6000" dirty="0" smtClean="0"/>
              <a:t> time we heard it.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assuage - verb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181664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sz="8000" u="sng" dirty="0" smtClean="0"/>
              <a:t>Definition</a:t>
            </a:r>
            <a:r>
              <a:rPr lang="en-US" sz="8000" dirty="0" smtClean="0"/>
              <a:t>:  To soothe, to relieve</a:t>
            </a:r>
          </a:p>
          <a:p>
            <a:pPr algn="l"/>
            <a:r>
              <a:rPr lang="en-US" sz="8000" u="sng" dirty="0" smtClean="0"/>
              <a:t>Example</a:t>
            </a:r>
            <a:r>
              <a:rPr lang="en-US" sz="8000" dirty="0" smtClean="0"/>
              <a:t>:  The color-filled memories were not enough to assuage the pain that Jonas was beginning to know.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Conflict - noun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8800" dirty="0" smtClean="0"/>
              <a:t>A state of disharmony, fighting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447800"/>
          </a:xfrm>
        </p:spPr>
        <p:txBody>
          <a:bodyPr/>
          <a:lstStyle/>
          <a:p>
            <a:pPr algn="l"/>
            <a:r>
              <a:rPr lang="en-US" dirty="0" smtClean="0"/>
              <a:t>Affixes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971800"/>
            <a:ext cx="7854696" cy="32004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Prefix:  </a:t>
            </a:r>
            <a:r>
              <a:rPr lang="en-US" dirty="0" err="1" smtClean="0"/>
              <a:t>uni</a:t>
            </a:r>
            <a:endParaRPr lang="en-US" dirty="0" smtClean="0"/>
          </a:p>
          <a:p>
            <a:pPr algn="l"/>
            <a:r>
              <a:rPr lang="en-US" dirty="0" smtClean="0"/>
              <a:t>Definition:  one, single</a:t>
            </a:r>
          </a:p>
          <a:p>
            <a:pPr algn="l"/>
            <a:r>
              <a:rPr lang="en-US" dirty="0" smtClean="0"/>
              <a:t>Examples: unicycle, unicorn, uniform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Suffix:  -</a:t>
            </a:r>
            <a:r>
              <a:rPr lang="en-US" dirty="0" err="1" smtClean="0"/>
              <a:t>ive</a:t>
            </a:r>
            <a:endParaRPr lang="en-US" dirty="0" smtClean="0"/>
          </a:p>
          <a:p>
            <a:pPr algn="l"/>
            <a:r>
              <a:rPr lang="en-US" dirty="0" smtClean="0"/>
              <a:t>Definition:  expressing </a:t>
            </a:r>
            <a:r>
              <a:rPr lang="en-US" dirty="0"/>
              <a:t>tendency, </a:t>
            </a:r>
            <a:r>
              <a:rPr lang="en-US" dirty="0">
                <a:hlinkClick r:id="rId2" action="ppaction://hlinkfile"/>
              </a:rPr>
              <a:t>disposition</a:t>
            </a:r>
            <a:r>
              <a:rPr lang="en-US" dirty="0"/>
              <a:t>, function, </a:t>
            </a:r>
            <a:r>
              <a:rPr lang="en-US" dirty="0" smtClean="0"/>
              <a:t>connection; forms adjectives</a:t>
            </a:r>
          </a:p>
          <a:p>
            <a:pPr algn="l"/>
            <a:r>
              <a:rPr lang="en-US" dirty="0" smtClean="0"/>
              <a:t>Examples:  corrective, explosive, active, destructive, passive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56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512</TotalTime>
  <Words>162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exalt - verb</vt:lpstr>
      <vt:lpstr>extraneous – adj.</vt:lpstr>
      <vt:lpstr>incantation - noun</vt:lpstr>
      <vt:lpstr>assuage - verb</vt:lpstr>
      <vt:lpstr>Conflict - noun</vt:lpstr>
      <vt:lpstr>Affixes</vt:lpstr>
    </vt:vector>
  </TitlesOfParts>
  <Company>Park Hill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exalt - verb</dc:title>
  <dc:creator>bishopc</dc:creator>
  <cp:lastModifiedBy>sayreh</cp:lastModifiedBy>
  <cp:revision>10</cp:revision>
  <dcterms:created xsi:type="dcterms:W3CDTF">2010-02-08T19:30:32Z</dcterms:created>
  <dcterms:modified xsi:type="dcterms:W3CDTF">2012-02-27T21:13:20Z</dcterms:modified>
</cp:coreProperties>
</file>