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8DD657-BA73-46C0-80BF-007286894228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F14B2D-1216-4834-AE65-A3A07896D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7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B33AD6-5A35-4839-8D4F-94A4261E762E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14B2DDD-0FBF-4383-AF7A-8F18925EF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905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Definition: Just about to happen; likely to occur at any moment</a:t>
            </a:r>
          </a:p>
          <a:p>
            <a:pPr algn="l"/>
            <a:r>
              <a:rPr lang="en-US" sz="2800" dirty="0" smtClean="0"/>
              <a:t>Example:  The weatherman said a snowstorm is imminent due to the cold front coming through.</a:t>
            </a:r>
          </a:p>
          <a:p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imminent – adj.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3600" dirty="0" smtClean="0"/>
              <a:t>Definition: One that preys or destroys</a:t>
            </a:r>
          </a:p>
          <a:p>
            <a:pPr algn="l"/>
            <a:r>
              <a:rPr lang="en-US" sz="3600" dirty="0" smtClean="0"/>
              <a:t>Example:  A lion is a good predator and usually catches what it hunts.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predator - noun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Definition: To grow together, unite, fuse</a:t>
            </a:r>
          </a:p>
          <a:p>
            <a:pPr algn="l"/>
            <a:r>
              <a:rPr lang="en-US" sz="3200" dirty="0" smtClean="0"/>
              <a:t>Example:  The two paints began to coalesce until they blended into one color.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coalesce - verb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286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Definition: To celebrate, to rejoice jubilantly</a:t>
            </a:r>
          </a:p>
          <a:p>
            <a:pPr algn="l"/>
            <a:r>
              <a:rPr lang="en-US" sz="3200" dirty="0" smtClean="0"/>
              <a:t>Example:  The crowd exulted with the team after the close victory.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exult - verb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The highest point of suspense or interest.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climax - noun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3103418"/>
            <a:ext cx="6705600" cy="3733800"/>
          </a:xfrm>
        </p:spPr>
        <p:txBody>
          <a:bodyPr>
            <a:noAutofit/>
          </a:bodyPr>
          <a:lstStyle/>
          <a:p>
            <a:pPr algn="l"/>
            <a:r>
              <a:rPr lang="en-US" sz="2000" b="1" u="sng" dirty="0" smtClean="0"/>
              <a:t>Prefix</a:t>
            </a:r>
            <a:r>
              <a:rPr lang="en-US" sz="2000" dirty="0" smtClean="0"/>
              <a:t>:  micro</a:t>
            </a:r>
          </a:p>
          <a:p>
            <a:pPr algn="l"/>
            <a:r>
              <a:rPr lang="en-US" sz="2000" b="1" u="sng" dirty="0" smtClean="0"/>
              <a:t>Definition</a:t>
            </a:r>
            <a:r>
              <a:rPr lang="en-US" sz="2000" dirty="0" smtClean="0"/>
              <a:t>: extremely small; minute; restricted or localized in scope or area</a:t>
            </a:r>
          </a:p>
          <a:p>
            <a:pPr algn="l"/>
            <a:r>
              <a:rPr lang="en-US" sz="2000" b="1" u="sng" dirty="0" smtClean="0"/>
              <a:t>Example</a:t>
            </a:r>
            <a:r>
              <a:rPr lang="en-US" sz="2000" b="1" dirty="0" smtClean="0"/>
              <a:t>s</a:t>
            </a:r>
            <a:r>
              <a:rPr lang="en-US" sz="2000" dirty="0" smtClean="0"/>
              <a:t>: microorganism, microbiology, microburst, microeconomics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b="1" u="sng" dirty="0" smtClean="0"/>
              <a:t>Suffix</a:t>
            </a:r>
            <a:r>
              <a:rPr lang="en-US" sz="2000" dirty="0" smtClean="0"/>
              <a:t>: -or</a:t>
            </a:r>
          </a:p>
          <a:p>
            <a:pPr algn="l"/>
            <a:r>
              <a:rPr lang="en-US" sz="2000" b="1" u="sng" dirty="0" smtClean="0"/>
              <a:t>Definition</a:t>
            </a:r>
            <a:r>
              <a:rPr lang="en-US" sz="2000" dirty="0" smtClean="0"/>
              <a:t>: a person or thing that does what is expressed by the verb; a condition or property of things or persons; forms nouns </a:t>
            </a:r>
          </a:p>
          <a:p>
            <a:pPr algn="l"/>
            <a:r>
              <a:rPr lang="en-US" sz="2000" b="1" u="sng" dirty="0" smtClean="0"/>
              <a:t>Examples</a:t>
            </a:r>
            <a:r>
              <a:rPr lang="en-US" sz="2000" dirty="0" smtClean="0"/>
              <a:t>: actor, conductor, sailor, pallor, horror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508</TotalTime>
  <Words>189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imminent – adj.</vt:lpstr>
      <vt:lpstr>predator - noun</vt:lpstr>
      <vt:lpstr>coalesce - verb</vt:lpstr>
      <vt:lpstr>exult - verb</vt:lpstr>
      <vt:lpstr>climax - noun</vt:lpstr>
      <vt:lpstr>Affixes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imminent – adj.</dc:title>
  <dc:creator>bishopc</dc:creator>
  <cp:lastModifiedBy>sayreh</cp:lastModifiedBy>
  <cp:revision>8</cp:revision>
  <dcterms:created xsi:type="dcterms:W3CDTF">2010-02-08T19:21:19Z</dcterms:created>
  <dcterms:modified xsi:type="dcterms:W3CDTF">2012-02-21T20:46:40Z</dcterms:modified>
</cp:coreProperties>
</file>