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F326C9-435C-40BB-BD1A-4D75C7C0302B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EC70EF-23B4-4A77-ADF1-0E724E212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06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AD1E34-69CF-4F49-89E0-35194202B709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C73B70-2398-4EE2-A21D-C5A780FD19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D1E34-69CF-4F49-89E0-35194202B709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3B70-2398-4EE2-A21D-C5A780FD19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D1E34-69CF-4F49-89E0-35194202B709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3B70-2398-4EE2-A21D-C5A780FD19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D1E34-69CF-4F49-89E0-35194202B709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3B70-2398-4EE2-A21D-C5A780FD19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D1E34-69CF-4F49-89E0-35194202B709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3B70-2398-4EE2-A21D-C5A780FD19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D1E34-69CF-4F49-89E0-35194202B709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3B70-2398-4EE2-A21D-C5A780FD19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D1E34-69CF-4F49-89E0-35194202B709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3B70-2398-4EE2-A21D-C5A780FD19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D1E34-69CF-4F49-89E0-35194202B709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3B70-2398-4EE2-A21D-C5A780FD19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D1E34-69CF-4F49-89E0-35194202B709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3B70-2398-4EE2-A21D-C5A780FD19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AD1E34-69CF-4F49-89E0-35194202B709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3B70-2398-4EE2-A21D-C5A780FD19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AD1E34-69CF-4F49-89E0-35194202B709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C73B70-2398-4EE2-A21D-C5A780FD19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AD1E34-69CF-4F49-89E0-35194202B709}" type="datetimeFigureOut">
              <a:rPr lang="en-US" smtClean="0"/>
              <a:pPr/>
              <a:t>2/6/2012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C73B70-2398-4EE2-A21D-C5A780FD19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9761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Nonchalant – adj.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187479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Definition:  Not </a:t>
            </a:r>
            <a:r>
              <a:rPr lang="en-US" sz="2800" b="1" dirty="0" smtClean="0">
                <a:solidFill>
                  <a:srgbClr val="FFC000"/>
                </a:solidFill>
              </a:rPr>
              <a:t>showing any concern or worry; </a:t>
            </a:r>
            <a:r>
              <a:rPr lang="en-US" sz="2800" b="1" dirty="0" smtClean="0">
                <a:solidFill>
                  <a:srgbClr val="FFC000"/>
                </a:solidFill>
              </a:rPr>
              <a:t>indifferent</a:t>
            </a:r>
          </a:p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Example:  The student was nonchalant about his bad grades because there was never any consequence at home.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64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Definition: Easy </a:t>
            </a:r>
            <a:r>
              <a:rPr lang="en-US" sz="4000" dirty="0" smtClean="0">
                <a:solidFill>
                  <a:srgbClr val="FFC000"/>
                </a:solidFill>
              </a:rPr>
              <a:t>to shape or </a:t>
            </a:r>
            <a:r>
              <a:rPr lang="en-US" sz="4000" dirty="0" smtClean="0">
                <a:solidFill>
                  <a:srgbClr val="FFC000"/>
                </a:solidFill>
              </a:rPr>
              <a:t>bend; easily </a:t>
            </a:r>
            <a:r>
              <a:rPr lang="en-US" sz="4000" dirty="0" smtClean="0">
                <a:solidFill>
                  <a:srgbClr val="FFC000"/>
                </a:solidFill>
              </a:rPr>
              <a:t>influenced</a:t>
            </a:r>
            <a:r>
              <a:rPr lang="en-US" sz="40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C000"/>
                </a:solidFill>
              </a:rPr>
              <a:t>Example:  You can make a lot of fun things out of </a:t>
            </a:r>
            <a:r>
              <a:rPr lang="en-US" sz="4000" dirty="0" err="1" smtClean="0">
                <a:solidFill>
                  <a:srgbClr val="FFC000"/>
                </a:solidFill>
              </a:rPr>
              <a:t>playdoh</a:t>
            </a:r>
            <a:r>
              <a:rPr lang="en-US" sz="4000" dirty="0" smtClean="0">
                <a:solidFill>
                  <a:srgbClr val="FFC000"/>
                </a:solidFill>
              </a:rPr>
              <a:t> because it is so malleable.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438400"/>
          </a:xfrm>
        </p:spPr>
        <p:txBody>
          <a:bodyPr>
            <a:noAutofit/>
          </a:bodyPr>
          <a:lstStyle/>
          <a:p>
            <a:r>
              <a:rPr lang="en-US" sz="6600" dirty="0" smtClean="0"/>
              <a:t>malleable – adj.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34029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Definition:  Laughable </a:t>
            </a:r>
            <a:r>
              <a:rPr lang="en-US" sz="3600" dirty="0" smtClean="0">
                <a:solidFill>
                  <a:srgbClr val="FF0000"/>
                </a:solidFill>
              </a:rPr>
              <a:t>because of obvious absurdity; </a:t>
            </a:r>
            <a:r>
              <a:rPr lang="en-US" sz="3600" dirty="0" smtClean="0">
                <a:solidFill>
                  <a:srgbClr val="FF0000"/>
                </a:solidFill>
              </a:rPr>
              <a:t>ridiculous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8200"/>
            <a:ext cx="8229600" cy="4572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ludicrous – adj.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B050"/>
                </a:solidFill>
              </a:rPr>
              <a:t>To shorten or condense.</a:t>
            </a:r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abridge - verb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The series of events that make up a story line.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plot - noun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52399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Affixes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260151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Prefix: </a:t>
            </a:r>
            <a:r>
              <a:rPr lang="en-US" dirty="0" err="1" smtClean="0"/>
              <a:t>ortho</a:t>
            </a:r>
            <a:endParaRPr lang="en-US" dirty="0" smtClean="0"/>
          </a:p>
          <a:p>
            <a:pPr algn="l"/>
            <a:r>
              <a:rPr lang="en-US" dirty="0" smtClean="0"/>
              <a:t>Definition:  straight, correct, true, upright</a:t>
            </a:r>
          </a:p>
          <a:p>
            <a:pPr algn="l"/>
            <a:r>
              <a:rPr lang="en-US" dirty="0" smtClean="0"/>
              <a:t>Example: orthodontist, orthodox, </a:t>
            </a:r>
            <a:r>
              <a:rPr lang="en-US" dirty="0" err="1" smtClean="0"/>
              <a:t>orthograph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Suffix:  -</a:t>
            </a:r>
            <a:r>
              <a:rPr lang="en-US" dirty="0" err="1" smtClean="0"/>
              <a:t>ous</a:t>
            </a:r>
            <a:endParaRPr lang="en-US" dirty="0" smtClean="0"/>
          </a:p>
          <a:p>
            <a:pPr algn="l"/>
            <a:r>
              <a:rPr lang="en-US" dirty="0" smtClean="0"/>
              <a:t>Definition: having, possessing, full of; forms adjectives</a:t>
            </a:r>
          </a:p>
          <a:p>
            <a:pPr algn="l"/>
            <a:r>
              <a:rPr lang="en-US" dirty="0" smtClean="0"/>
              <a:t>Example: joyous, dangerous</a:t>
            </a:r>
            <a:r>
              <a:rPr lang="en-US" smtClean="0"/>
              <a:t>, spacious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145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Nonchalant – adj.</vt:lpstr>
      <vt:lpstr>malleable – adj.</vt:lpstr>
      <vt:lpstr>ludicrous – adj.</vt:lpstr>
      <vt:lpstr>abridge - verb</vt:lpstr>
      <vt:lpstr>plot - noun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Nonchalant – adj.</dc:title>
  <dc:creator>bishopc</dc:creator>
  <cp:lastModifiedBy>sayreh</cp:lastModifiedBy>
  <cp:revision>8</cp:revision>
  <dcterms:created xsi:type="dcterms:W3CDTF">2010-01-25T19:42:46Z</dcterms:created>
  <dcterms:modified xsi:type="dcterms:W3CDTF">2012-02-06T16:52:21Z</dcterms:modified>
</cp:coreProperties>
</file>