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78B300-9B07-4340-A5D2-710878A1C509}" type="datetimeFigureOut">
              <a:rPr lang="en-US" smtClean="0"/>
              <a:t>1/30/2012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58E34-E0BA-40EF-B813-CA25FB6C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sz="2400" dirty="0" smtClean="0"/>
              <a:t>Definition:  to </a:t>
            </a:r>
            <a:r>
              <a:rPr lang="en-US" sz="2400" dirty="0" smtClean="0"/>
              <a:t>bring about, produce or </a:t>
            </a:r>
            <a:r>
              <a:rPr lang="en-US" sz="2400" dirty="0" smtClean="0"/>
              <a:t>cause</a:t>
            </a:r>
          </a:p>
          <a:p>
            <a:pPr algn="l"/>
            <a:r>
              <a:rPr lang="en-US" sz="2400" dirty="0" smtClean="0"/>
              <a:t>Example: The child had to take medication to induce vomiting after he drank bathroom cleaner.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induce - verb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Definition:  Causing sleep; drowsy, sleepy</a:t>
            </a:r>
          </a:p>
          <a:p>
            <a:pPr algn="l"/>
            <a:r>
              <a:rPr lang="en-US" sz="2400" dirty="0" smtClean="0"/>
              <a:t>Example: Because he watched so many movies the night before, he was soporific during school the next day.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Soporific – adj.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0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Definition:  Lawlessness</a:t>
            </a:r>
            <a:r>
              <a:rPr lang="en-US" sz="2400" dirty="0" smtClean="0"/>
              <a:t>; absence of government or </a:t>
            </a:r>
            <a:r>
              <a:rPr lang="en-US" sz="2400" dirty="0" smtClean="0"/>
              <a:t>control</a:t>
            </a:r>
          </a:p>
          <a:p>
            <a:pPr algn="l"/>
            <a:r>
              <a:rPr lang="en-US" sz="2400" dirty="0" smtClean="0"/>
              <a:t>Example:  People create utopias to prevent anarchy and chaos.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anarchy - noun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Definition:  Making </a:t>
            </a:r>
            <a:r>
              <a:rPr lang="en-US" sz="2400" dirty="0" smtClean="0"/>
              <a:t>or having a harsh </a:t>
            </a:r>
            <a:r>
              <a:rPr lang="en-US" sz="2400" dirty="0" smtClean="0"/>
              <a:t>sound</a:t>
            </a:r>
          </a:p>
          <a:p>
            <a:pPr algn="l"/>
            <a:r>
              <a:rPr lang="en-US" sz="2400" dirty="0" smtClean="0"/>
              <a:t>Example:  It was clear that the band hadn’t practiced due to the strident sounds coming from the band room.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strident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800" dirty="0" smtClean="0"/>
              <a:t>Definition:  the </a:t>
            </a:r>
            <a:r>
              <a:rPr lang="en-US" sz="4800" dirty="0" smtClean="0"/>
              <a:t>position of the narrator in relation to the story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00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Point of view</a:t>
            </a:r>
            <a:br>
              <a:rPr lang="en-US" sz="6000" dirty="0" smtClean="0"/>
            </a:br>
            <a:r>
              <a:rPr lang="en-US" sz="6000" dirty="0" smtClean="0"/>
              <a:t>noun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6858000" cy="3352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Prefix: mal</a:t>
            </a:r>
          </a:p>
          <a:p>
            <a:pPr algn="l"/>
            <a:r>
              <a:rPr lang="en-US" dirty="0" smtClean="0"/>
              <a:t>Definition: bad, ill, evil, wrong</a:t>
            </a:r>
          </a:p>
          <a:p>
            <a:pPr algn="l"/>
            <a:r>
              <a:rPr lang="en-US" dirty="0" smtClean="0"/>
              <a:t>Examples: malpractice, malformation, malfunction, malnutrition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-</a:t>
            </a:r>
            <a:r>
              <a:rPr lang="en-US" dirty="0" err="1" smtClean="0"/>
              <a:t>ity</a:t>
            </a:r>
            <a:endParaRPr lang="en-US" dirty="0" smtClean="0"/>
          </a:p>
          <a:p>
            <a:pPr algn="l"/>
            <a:r>
              <a:rPr lang="en-US" dirty="0" smtClean="0"/>
              <a:t>Definition:  a state or condition or quality of being; forms nouns</a:t>
            </a:r>
          </a:p>
          <a:p>
            <a:pPr algn="l"/>
            <a:r>
              <a:rPr lang="en-US" dirty="0" smtClean="0"/>
              <a:t>Examples: deformity, civility, adaptability</a:t>
            </a:r>
            <a:r>
              <a:rPr lang="en-US" smtClean="0"/>
              <a:t>, adoptability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182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induce - verb</vt:lpstr>
      <vt:lpstr>Soporific – adj.</vt:lpstr>
      <vt:lpstr>anarchy - noun</vt:lpstr>
      <vt:lpstr>strident – adj.</vt:lpstr>
      <vt:lpstr>Point of view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induce - verb</dc:title>
  <dc:creator>bishopc</dc:creator>
  <cp:lastModifiedBy>sayreh</cp:lastModifiedBy>
  <cp:revision>5</cp:revision>
  <dcterms:created xsi:type="dcterms:W3CDTF">2009-12-15T20:03:34Z</dcterms:created>
  <dcterms:modified xsi:type="dcterms:W3CDTF">2012-01-30T13:29:41Z</dcterms:modified>
</cp:coreProperties>
</file>