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7F516E-05FE-4836-980C-C8361BB7EDB8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DDB4CF-949A-48B8-8558-2A343058F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06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82BCA7-9299-495D-B86F-B2C325F2BD90}" type="datetimeFigureOut">
              <a:rPr lang="en-US" smtClean="0"/>
              <a:pPr/>
              <a:t>1/20/2012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B49DD4-B2DE-4111-A779-023FE6775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laud – verb</a:t>
            </a:r>
            <a:r>
              <a:rPr lang="en-US" sz="8000" dirty="0" smtClean="0"/>
              <a:t>     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1096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5400" dirty="0" smtClean="0"/>
              <a:t>Definition: to </a:t>
            </a:r>
            <a:r>
              <a:rPr lang="en-US" sz="5400" dirty="0" smtClean="0"/>
              <a:t>praise; to </a:t>
            </a:r>
            <a:r>
              <a:rPr lang="en-US" sz="5400" dirty="0" smtClean="0"/>
              <a:t>applaud</a:t>
            </a:r>
          </a:p>
          <a:p>
            <a:pPr algn="l"/>
            <a:endParaRPr lang="en-US" sz="5400" dirty="0"/>
          </a:p>
          <a:p>
            <a:pPr algn="l"/>
            <a:r>
              <a:rPr lang="en-US" sz="5400" dirty="0" smtClean="0"/>
              <a:t>Example:  After our championship win, the coach lauded our efforts.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belabor - verb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dirty="0" smtClean="0"/>
              <a:t>Definition: To </a:t>
            </a:r>
            <a:r>
              <a:rPr lang="en-US" sz="3200" dirty="0" smtClean="0"/>
              <a:t>go over repeatedly;</a:t>
            </a:r>
          </a:p>
          <a:p>
            <a:pPr algn="l"/>
            <a:r>
              <a:rPr lang="en-US" sz="3200" dirty="0" smtClean="0"/>
              <a:t>to assail </a:t>
            </a:r>
            <a:r>
              <a:rPr lang="en-US" sz="3200" dirty="0" smtClean="0"/>
              <a:t>verbally</a:t>
            </a:r>
          </a:p>
          <a:p>
            <a:pPr algn="l"/>
            <a:endParaRPr lang="en-US" sz="3200" dirty="0"/>
          </a:p>
          <a:p>
            <a:pPr algn="l"/>
            <a:r>
              <a:rPr lang="en-US" sz="3200" dirty="0" smtClean="0"/>
              <a:t>Example:  Students sometimes feel that teachers belabor bullying information.</a:t>
            </a:r>
            <a:endParaRPr lang="en-US" sz="3200" dirty="0" smtClean="0"/>
          </a:p>
          <a:p>
            <a:pPr algn="l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Reiterate - verb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8236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Definition: To </a:t>
            </a:r>
            <a:r>
              <a:rPr lang="en-US" sz="3200" dirty="0" smtClean="0"/>
              <a:t>say again; to </a:t>
            </a:r>
            <a:r>
              <a:rPr lang="en-US" sz="3200" dirty="0" smtClean="0"/>
              <a:t>repeat</a:t>
            </a:r>
          </a:p>
          <a:p>
            <a:pPr algn="l"/>
            <a:endParaRPr lang="en-US" sz="3200" dirty="0"/>
          </a:p>
          <a:p>
            <a:pPr algn="l"/>
            <a:r>
              <a:rPr lang="en-US" sz="3200" dirty="0" smtClean="0"/>
              <a:t>Example:  I understood it the first time; there is no need to reiterate the information to me.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Conflagration </a:t>
            </a:r>
            <a:r>
              <a:rPr lang="en-US" sz="6000" dirty="0" smtClean="0"/>
              <a:t>- noun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Definition:  A </a:t>
            </a:r>
            <a:r>
              <a:rPr lang="en-US" sz="2800" dirty="0" smtClean="0"/>
              <a:t>large, destructive fire</a:t>
            </a:r>
            <a:r>
              <a:rPr lang="en-US" sz="2800" dirty="0" smtClean="0"/>
              <a:t>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Example:  The conflagration caused many to flee their homes due to severe smoke and heat.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genre - noun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Definition:  Class </a:t>
            </a:r>
            <a:r>
              <a:rPr lang="en-US" sz="3600" dirty="0" smtClean="0"/>
              <a:t>or </a:t>
            </a:r>
            <a:r>
              <a:rPr lang="en-US" sz="3600" dirty="0" smtClean="0"/>
              <a:t>category (fiction, non-fiction, poetry, mystery, etc.)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Affixes: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86816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Prefix:  extra</a:t>
            </a:r>
          </a:p>
          <a:p>
            <a:pPr algn="l"/>
            <a:r>
              <a:rPr lang="en-US" dirty="0" smtClean="0"/>
              <a:t>Definition: outside, beyond</a:t>
            </a:r>
          </a:p>
          <a:p>
            <a:pPr algn="l"/>
            <a:r>
              <a:rPr lang="en-US" dirty="0" smtClean="0"/>
              <a:t>Example: extracurricular, extraterrestrial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-ology</a:t>
            </a:r>
          </a:p>
          <a:p>
            <a:pPr algn="l"/>
            <a:r>
              <a:rPr lang="en-US" dirty="0" smtClean="0"/>
              <a:t>Definition: any science or branch of knowledge</a:t>
            </a:r>
          </a:p>
          <a:p>
            <a:pPr algn="l"/>
            <a:r>
              <a:rPr lang="en-US" dirty="0" smtClean="0"/>
              <a:t>Example: biology, geology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242</TotalTime>
  <Words>157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laud – verb      </vt:lpstr>
      <vt:lpstr>belabor - verb</vt:lpstr>
      <vt:lpstr>Reiterate - verb</vt:lpstr>
      <vt:lpstr>Conflagration - noun</vt:lpstr>
      <vt:lpstr>genre - noun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laud – verb</dc:title>
  <dc:creator>bishopc</dc:creator>
  <cp:lastModifiedBy>sayreh</cp:lastModifiedBy>
  <cp:revision>7</cp:revision>
  <dcterms:created xsi:type="dcterms:W3CDTF">2009-12-15T19:51:58Z</dcterms:created>
  <dcterms:modified xsi:type="dcterms:W3CDTF">2012-01-20T21:13:35Z</dcterms:modified>
</cp:coreProperties>
</file>