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503FAA2-D294-47CE-AF16-C9D0CD3591CE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9655CCF-FFE4-4E34-BE00-82F0003B6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87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BFE7-5520-44B5-899F-00BE6E48AB43}" type="datetimeFigureOut">
              <a:rPr lang="en-US" smtClean="0"/>
              <a:pPr/>
              <a:t>1/7/2013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9BF4DD2-F803-4C70-B457-6AA90DE5C7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BFE7-5520-44B5-899F-00BE6E48AB43}" type="datetimeFigureOut">
              <a:rPr lang="en-US" smtClean="0"/>
              <a:pPr/>
              <a:t>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4DD2-F803-4C70-B457-6AA90DE5C7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BFE7-5520-44B5-899F-00BE6E48AB43}" type="datetimeFigureOut">
              <a:rPr lang="en-US" smtClean="0"/>
              <a:pPr/>
              <a:t>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4DD2-F803-4C70-B457-6AA90DE5C7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BFE7-5520-44B5-899F-00BE6E48AB43}" type="datetimeFigureOut">
              <a:rPr lang="en-US" smtClean="0"/>
              <a:pPr/>
              <a:t>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4DD2-F803-4C70-B457-6AA90DE5C7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BFE7-5520-44B5-899F-00BE6E48AB43}" type="datetimeFigureOut">
              <a:rPr lang="en-US" smtClean="0"/>
              <a:pPr/>
              <a:t>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9BF4DD2-F803-4C70-B457-6AA90DE5C7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BFE7-5520-44B5-899F-00BE6E48AB43}" type="datetimeFigureOut">
              <a:rPr lang="en-US" smtClean="0"/>
              <a:pPr/>
              <a:t>1/7/2013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4DD2-F803-4C70-B457-6AA90DE5C7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BFE7-5520-44B5-899F-00BE6E48AB43}" type="datetimeFigureOut">
              <a:rPr lang="en-US" smtClean="0"/>
              <a:pPr/>
              <a:t>1/7/2013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4DD2-F803-4C70-B457-6AA90DE5C7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BFE7-5520-44B5-899F-00BE6E48AB43}" type="datetimeFigureOut">
              <a:rPr lang="en-US" smtClean="0"/>
              <a:pPr/>
              <a:t>1/7/2013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4DD2-F803-4C70-B457-6AA90DE5C7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BFE7-5520-44B5-899F-00BE6E48AB43}" type="datetimeFigureOut">
              <a:rPr lang="en-US" smtClean="0"/>
              <a:pPr/>
              <a:t>1/7/2013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4DD2-F803-4C70-B457-6AA90DE5C7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BFE7-5520-44B5-899F-00BE6E48AB43}" type="datetimeFigureOut">
              <a:rPr lang="en-US" smtClean="0"/>
              <a:pPr/>
              <a:t>1/7/2013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4DD2-F803-4C70-B457-6AA90DE5C7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BFE7-5520-44B5-899F-00BE6E48AB43}" type="datetimeFigureOut">
              <a:rPr lang="en-US" smtClean="0"/>
              <a:pPr/>
              <a:t>1/7/2013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9BF4DD2-F803-4C70-B457-6AA90DE5C7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B96BFE7-5520-44B5-899F-00BE6E48AB43}" type="datetimeFigureOut">
              <a:rPr lang="en-US" smtClean="0"/>
              <a:pPr/>
              <a:t>1/7/2013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9BF4DD2-F803-4C70-B457-6AA90DE5C7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124200"/>
            <a:ext cx="6400800" cy="16002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rgbClr val="002060"/>
                </a:solidFill>
              </a:rPr>
              <a:t>Definition:  unconnected, separate, distinct</a:t>
            </a:r>
          </a:p>
          <a:p>
            <a:pPr algn="l"/>
            <a:r>
              <a:rPr lang="en-US" sz="3200" dirty="0" smtClean="0">
                <a:solidFill>
                  <a:srgbClr val="002060"/>
                </a:solidFill>
              </a:rPr>
              <a:t>Example: Dogs are not wolves, and do not live in small discrete, clearly defined packs. 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discrete – adj.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1336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4000" dirty="0" smtClean="0">
                <a:solidFill>
                  <a:srgbClr val="00B0F0"/>
                </a:solidFill>
              </a:rPr>
              <a:t>Definition: modest, secretive, unnoticeable</a:t>
            </a:r>
          </a:p>
          <a:p>
            <a:pPr algn="l"/>
            <a:r>
              <a:rPr lang="en-US" sz="4000" dirty="0" smtClean="0">
                <a:solidFill>
                  <a:srgbClr val="00B0F0"/>
                </a:solidFill>
              </a:rPr>
              <a:t>Example:  Please be discreet and don’t let the birthday girl know about her surprise party.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discreet – adj.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dirty="0" smtClean="0">
                <a:solidFill>
                  <a:srgbClr val="00B050"/>
                </a:solidFill>
              </a:rPr>
              <a:t>Definition:  To lie; to make up</a:t>
            </a:r>
          </a:p>
          <a:p>
            <a:pPr algn="l"/>
            <a:r>
              <a:rPr lang="en-US" sz="4000" dirty="0" smtClean="0">
                <a:solidFill>
                  <a:srgbClr val="00B050"/>
                </a:solidFill>
              </a:rPr>
              <a:t>Example:  The criminal fabricated his alibi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fabricate - verb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algn="l"/>
            <a:r>
              <a:rPr lang="en-US" sz="6000" dirty="0" smtClean="0"/>
              <a:t>Definition:  To make gestures; especially when </a:t>
            </a:r>
            <a:r>
              <a:rPr lang="en-US" sz="6000" dirty="0" smtClean="0"/>
              <a:t>speaking</a:t>
            </a:r>
          </a:p>
          <a:p>
            <a:pPr algn="l"/>
            <a:r>
              <a:rPr lang="en-US" sz="6000" dirty="0" smtClean="0"/>
              <a:t>Example:  I gesticulate so much when telling a story that it can be distracting to some.</a:t>
            </a:r>
            <a:endParaRPr lang="en-US" sz="6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gesticulate - verb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362200"/>
          </a:xfrm>
        </p:spPr>
        <p:txBody>
          <a:bodyPr>
            <a:normAutofit fontScale="62500" lnSpcReduction="20000"/>
          </a:bodyPr>
          <a:lstStyle/>
          <a:p>
            <a:r>
              <a:rPr lang="en-US" sz="7700" dirty="0" smtClean="0">
                <a:solidFill>
                  <a:srgbClr val="002060"/>
                </a:solidFill>
              </a:rPr>
              <a:t>Very informal language usage by particular groups of people.</a:t>
            </a:r>
          </a:p>
          <a:p>
            <a:r>
              <a:rPr lang="en-US" sz="5100" dirty="0" smtClean="0">
                <a:solidFill>
                  <a:srgbClr val="FF0000"/>
                </a:solidFill>
              </a:rPr>
              <a:t>Ex.  “Dude, chill </a:t>
            </a:r>
            <a:r>
              <a:rPr lang="en-US" sz="5100" dirty="0" smtClean="0">
                <a:solidFill>
                  <a:srgbClr val="FF0000"/>
                </a:solidFill>
              </a:rPr>
              <a:t>out.”</a:t>
            </a:r>
            <a:endParaRPr lang="en-US" sz="5100" dirty="0" smtClean="0">
              <a:solidFill>
                <a:srgbClr val="FF0000"/>
              </a:solidFill>
            </a:endParaRPr>
          </a:p>
          <a:p>
            <a:endParaRPr lang="en-US" sz="6000" dirty="0" smtClean="0">
              <a:solidFill>
                <a:srgbClr val="002060"/>
              </a:solidFill>
            </a:endParaRPr>
          </a:p>
          <a:p>
            <a:endParaRPr lang="en-US" sz="6000" dirty="0" smtClean="0">
              <a:solidFill>
                <a:srgbClr val="002060"/>
              </a:solidFill>
            </a:endParaRPr>
          </a:p>
          <a:p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Slang - noun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066800" y="3048000"/>
            <a:ext cx="6781800" cy="38100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Prefix:  com/con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Definition:  together, with, similar, extremely, or completely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Examples: combine, compile, conform, consecrate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Suffix:  -</a:t>
            </a:r>
            <a:r>
              <a:rPr lang="en-US" dirty="0" err="1" smtClean="0">
                <a:solidFill>
                  <a:schemeClr val="tx1"/>
                </a:solidFill>
              </a:rPr>
              <a:t>ic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Definition: having characteristics of, in the style of; forms adjectives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Examples:  metallic, claustrophobic, acrobatic, geographic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Affixes: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46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1193</TotalTime>
  <Words>179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discrete – adj.</vt:lpstr>
      <vt:lpstr>discreet – adj.</vt:lpstr>
      <vt:lpstr>fabricate - verb</vt:lpstr>
      <vt:lpstr>gesticulate - verb</vt:lpstr>
      <vt:lpstr>Slang - noun</vt:lpstr>
      <vt:lpstr>Affixes:</vt:lpstr>
    </vt:vector>
  </TitlesOfParts>
  <Company>Park Hill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– adj.</dc:title>
  <dc:creator>bishopc</dc:creator>
  <cp:lastModifiedBy>sayreh</cp:lastModifiedBy>
  <cp:revision>9</cp:revision>
  <dcterms:created xsi:type="dcterms:W3CDTF">2009-12-15T19:36:51Z</dcterms:created>
  <dcterms:modified xsi:type="dcterms:W3CDTF">2013-01-07T19:49:11Z</dcterms:modified>
</cp:coreProperties>
</file>