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B96F71-B704-4291-AC06-21A6D2074EB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292D07-E7C2-470A-9A19-BEA129C21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9761"/>
          </a:xfrm>
        </p:spPr>
        <p:txBody>
          <a:bodyPr>
            <a:normAutofit/>
          </a:bodyPr>
          <a:lstStyle/>
          <a:p>
            <a:r>
              <a:rPr lang="en-US" sz="8000" dirty="0" smtClean="0"/>
              <a:t>bucolic – adj.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Idyllic rural life; rustic </a:t>
            </a:r>
            <a:r>
              <a:rPr lang="en-US" sz="4000" dirty="0" smtClean="0">
                <a:solidFill>
                  <a:srgbClr val="00B050"/>
                </a:solidFill>
              </a:rPr>
              <a:t>charm</a:t>
            </a:r>
          </a:p>
          <a:p>
            <a:endParaRPr lang="en-US" sz="4000" dirty="0" smtClean="0">
              <a:solidFill>
                <a:srgbClr val="00B050"/>
              </a:solidFill>
            </a:endParaRPr>
          </a:p>
          <a:p>
            <a:pPr algn="l"/>
            <a:r>
              <a:rPr lang="en-US" sz="3000" dirty="0" smtClean="0">
                <a:solidFill>
                  <a:srgbClr val="00B050"/>
                </a:solidFill>
              </a:rPr>
              <a:t>Example:  The bucolic setting of the cabin offered the visitors the relaxing getaway they needed</a:t>
            </a:r>
            <a:r>
              <a:rPr lang="en-US" sz="4000" dirty="0" smtClean="0">
                <a:solidFill>
                  <a:srgbClr val="00B050"/>
                </a:solidFill>
              </a:rPr>
              <a:t>.</a:t>
            </a:r>
            <a:endParaRPr lang="en-US" sz="4000" dirty="0" smtClean="0">
              <a:solidFill>
                <a:srgbClr val="00B050"/>
              </a:solidFill>
            </a:endParaRPr>
          </a:p>
          <a:p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bucolically - adverb</a:t>
            </a:r>
          </a:p>
          <a:p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Making ridiculous claims for outward </a:t>
            </a:r>
            <a:r>
              <a:rPr lang="en-US" sz="4400" dirty="0" smtClean="0">
                <a:solidFill>
                  <a:srgbClr val="00B050"/>
                </a:solidFill>
              </a:rPr>
              <a:t>show</a:t>
            </a:r>
            <a:r>
              <a:rPr lang="en-US" sz="4400" dirty="0" smtClean="0">
                <a:solidFill>
                  <a:srgbClr val="00B050"/>
                </a:solidFill>
              </a:rPr>
              <a:t>; characterized by an assumption of dignity or importance</a:t>
            </a:r>
            <a:endParaRPr lang="en-US" sz="4400" dirty="0" smtClean="0">
              <a:solidFill>
                <a:srgbClr val="00B050"/>
              </a:solidFill>
            </a:endParaRPr>
          </a:p>
          <a:p>
            <a:endParaRPr lang="en-US" sz="4400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Example: The pretentious pageant queen couldn’t resist showing off her newest crown.</a:t>
            </a:r>
            <a:endParaRPr lang="en-US" sz="2800" dirty="0" smtClean="0">
              <a:solidFill>
                <a:srgbClr val="00B050"/>
              </a:solidFill>
            </a:endParaRPr>
          </a:p>
          <a:p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pretentiously – adverb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pretentiousness - noun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pretentious – adj.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Easily deceived because of being too trusting</a:t>
            </a:r>
            <a:r>
              <a:rPr lang="en-US" sz="4800" dirty="0" smtClean="0">
                <a:solidFill>
                  <a:srgbClr val="00B050"/>
                </a:solidFill>
              </a:rPr>
              <a:t>.</a:t>
            </a:r>
          </a:p>
          <a:p>
            <a:endParaRPr lang="en-US" sz="4800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en-US" sz="4100" dirty="0" smtClean="0">
                <a:solidFill>
                  <a:srgbClr val="00B050"/>
                </a:solidFill>
              </a:rPr>
              <a:t>Example:  My gullible little sister believed me when I told her that leprechauns were real.</a:t>
            </a:r>
            <a:endParaRPr lang="en-US" sz="4100" dirty="0" smtClean="0">
              <a:solidFill>
                <a:srgbClr val="00B050"/>
              </a:solidFill>
            </a:endParaRPr>
          </a:p>
          <a:p>
            <a:endParaRPr lang="en-US" sz="4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gullibility – noun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gullibly - adverb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gullible – adj.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Friendly; </a:t>
            </a:r>
            <a:r>
              <a:rPr lang="en-US" sz="5400" dirty="0" smtClean="0">
                <a:solidFill>
                  <a:srgbClr val="00B050"/>
                </a:solidFill>
              </a:rPr>
              <a:t>agreeable; festive</a:t>
            </a:r>
          </a:p>
          <a:p>
            <a:endParaRPr lang="en-US" sz="5400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en-US" sz="3800" dirty="0" smtClean="0">
                <a:solidFill>
                  <a:srgbClr val="00B050"/>
                </a:solidFill>
              </a:rPr>
              <a:t>Example:  Wedding receptions usually have a convivial environment.</a:t>
            </a:r>
            <a:endParaRPr lang="en-US" sz="3800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endParaRPr lang="en-US" sz="5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convivially - adverb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Convivial – adj.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Certain </a:t>
            </a:r>
            <a:r>
              <a:rPr lang="en-US" sz="4800" u="sng" dirty="0" smtClean="0">
                <a:solidFill>
                  <a:srgbClr val="00B050"/>
                </a:solidFill>
              </a:rPr>
              <a:t>words</a:t>
            </a:r>
            <a:r>
              <a:rPr lang="en-US" sz="4800" dirty="0" smtClean="0">
                <a:solidFill>
                  <a:srgbClr val="00B050"/>
                </a:solidFill>
              </a:rPr>
              <a:t> you say due to a geographic location</a:t>
            </a:r>
            <a:r>
              <a:rPr lang="en-US" sz="4800" dirty="0" smtClean="0">
                <a:solidFill>
                  <a:srgbClr val="00B050"/>
                </a:solidFill>
              </a:rPr>
              <a:t>.</a:t>
            </a:r>
          </a:p>
          <a:p>
            <a:pPr marL="109728" indent="0">
              <a:buNone/>
            </a:pPr>
            <a:endParaRPr lang="en-US" sz="4800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Example:  soda, pop, tonic, Coke, soda water, ginger (all different words used for “soft drink” </a:t>
            </a:r>
            <a:r>
              <a:rPr lang="en-US" sz="3500" smtClean="0">
                <a:solidFill>
                  <a:srgbClr val="00B050"/>
                </a:solidFill>
              </a:rPr>
              <a:t>in different parts of the US)</a:t>
            </a:r>
            <a:endParaRPr lang="en-US" sz="3500" dirty="0" smtClean="0">
              <a:solidFill>
                <a:srgbClr val="00B050"/>
              </a:solidFill>
            </a:endParaRPr>
          </a:p>
          <a:p>
            <a:endParaRPr lang="en-US" sz="4800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Colloquialism - noun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Affixes: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772400" cy="3886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Prefix: sub</a:t>
            </a:r>
          </a:p>
          <a:p>
            <a:pPr algn="l"/>
            <a:r>
              <a:rPr lang="en-US" dirty="0" smtClean="0"/>
              <a:t>Definition: under, below, beneath</a:t>
            </a:r>
          </a:p>
          <a:p>
            <a:pPr algn="l"/>
            <a:r>
              <a:rPr lang="en-US" dirty="0" smtClean="0"/>
              <a:t>Examples: submarine, subplot, subcommittee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Suffix: -</a:t>
            </a:r>
            <a:r>
              <a:rPr lang="en-US" dirty="0" err="1" smtClean="0"/>
              <a:t>ist</a:t>
            </a:r>
            <a:endParaRPr lang="en-US" dirty="0" smtClean="0"/>
          </a:p>
          <a:p>
            <a:pPr algn="l"/>
            <a:r>
              <a:rPr lang="en-US" dirty="0" smtClean="0"/>
              <a:t>Definition: denotes a person who practices or is concerned with something or holds certain principles or doctrines; forms nouns</a:t>
            </a:r>
          </a:p>
          <a:p>
            <a:pPr algn="l"/>
            <a:r>
              <a:rPr lang="en-US" dirty="0" smtClean="0"/>
              <a:t>Examples: novelist, realist, socialist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221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bucolic – adj.</vt:lpstr>
      <vt:lpstr>pretentious – adj.</vt:lpstr>
      <vt:lpstr>gullible – adj.</vt:lpstr>
      <vt:lpstr>Convivial – adj.</vt:lpstr>
      <vt:lpstr>Colloquialism - noun</vt:lpstr>
      <vt:lpstr>Affixes: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bucolic – adj.</dc:title>
  <dc:creator>bishopc</dc:creator>
  <cp:lastModifiedBy>sayreh</cp:lastModifiedBy>
  <cp:revision>6</cp:revision>
  <dcterms:created xsi:type="dcterms:W3CDTF">2009-12-02T19:43:04Z</dcterms:created>
  <dcterms:modified xsi:type="dcterms:W3CDTF">2011-12-02T15:56:15Z</dcterms:modified>
</cp:coreProperties>
</file>