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D5198F-9FB2-42F5-9914-32D896AAD730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095F7E-E91D-4108-9E40-28CAEFE2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9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AB920C-39F8-4D36-872F-A6A21D081D9F}" type="datetimeFigureOut">
              <a:rPr lang="en-US" smtClean="0"/>
              <a:pPr/>
              <a:t>11/28/2011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0D54E8-131E-4E2A-94AA-8A8223690A0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benevolent – adj.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generous, </a:t>
            </a:r>
            <a:r>
              <a:rPr lang="en-US" sz="8000" dirty="0" smtClean="0">
                <a:solidFill>
                  <a:srgbClr val="FFFF00"/>
                </a:solidFill>
              </a:rPr>
              <a:t>kind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854696" cy="2895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dirty="0" smtClean="0"/>
              <a:t>Example:  The benevolent stranger gave the homeless man a blanket and some food.</a:t>
            </a:r>
          </a:p>
          <a:p>
            <a:endParaRPr lang="en-US" sz="3600" dirty="0"/>
          </a:p>
          <a:p>
            <a:r>
              <a:rPr lang="en-US" sz="3600" dirty="0" smtClean="0"/>
              <a:t>benevolently </a:t>
            </a:r>
            <a:r>
              <a:rPr lang="en-US" sz="3600" dirty="0" smtClean="0"/>
              <a:t>– adverb</a:t>
            </a:r>
          </a:p>
          <a:p>
            <a:r>
              <a:rPr lang="en-US" sz="3600" dirty="0" smtClean="0"/>
              <a:t>benevolentness - noun                         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scrutinize – verb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To examine very </a:t>
            </a:r>
            <a:r>
              <a:rPr lang="en-US" sz="6600" dirty="0" smtClean="0"/>
              <a:t>carefully</a:t>
            </a:r>
          </a:p>
          <a:p>
            <a:pPr marL="0" indent="0">
              <a:buNone/>
            </a:pPr>
            <a:r>
              <a:rPr lang="en-US" sz="2400" dirty="0" smtClean="0"/>
              <a:t>Example:  The  teacher scrutinized the papers to ensure that the students understood the material.</a:t>
            </a:r>
            <a:endParaRPr lang="en-US" sz="24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scrutinization- noun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scrutinizingly - adverb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histrionic - </a:t>
            </a:r>
            <a:r>
              <a:rPr lang="en-US" sz="8000" dirty="0" err="1" smtClean="0"/>
              <a:t>adj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Overly </a:t>
            </a:r>
            <a:r>
              <a:rPr lang="en-US" sz="5400" dirty="0" smtClean="0"/>
              <a:t>dramatic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3100" dirty="0" smtClean="0"/>
              <a:t>Example:  My histrionic niece throws herself down on the floor when she doesn’t get her way.</a:t>
            </a:r>
            <a:endParaRPr lang="en-US" sz="3100" dirty="0" smtClean="0"/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histrionically - adverb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didactic - adjective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Intended to teach; </a:t>
            </a:r>
            <a:r>
              <a:rPr lang="en-US" sz="5400" smtClean="0"/>
              <a:t>morally </a:t>
            </a:r>
            <a:r>
              <a:rPr lang="en-US" sz="5400" smtClean="0"/>
              <a:t>instructive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2800" dirty="0" smtClean="0"/>
              <a:t>Example:  Fables were written to be didactic and give readers a life lesson.</a:t>
            </a:r>
            <a:endParaRPr lang="en-US" sz="2800" dirty="0" smtClean="0"/>
          </a:p>
          <a:p>
            <a:pPr marL="0" indent="0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didactically - adverb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dialect - noun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Any variety of language spoken by a group of people.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(the </a:t>
            </a:r>
            <a:r>
              <a:rPr lang="en-US" sz="3600" u="sng" dirty="0" smtClean="0">
                <a:solidFill>
                  <a:srgbClr val="FF0000"/>
                </a:solidFill>
              </a:rPr>
              <a:t>grammar</a:t>
            </a:r>
            <a:r>
              <a:rPr lang="en-US" sz="3600" dirty="0" smtClean="0">
                <a:solidFill>
                  <a:srgbClr val="FF0000"/>
                </a:solidFill>
              </a:rPr>
              <a:t> and </a:t>
            </a:r>
            <a:r>
              <a:rPr lang="en-US" sz="3600" u="sng" dirty="0" smtClean="0">
                <a:solidFill>
                  <a:srgbClr val="FF0000"/>
                </a:solidFill>
              </a:rPr>
              <a:t>pronunciation</a:t>
            </a:r>
            <a:r>
              <a:rPr lang="en-US" sz="3600" dirty="0" smtClean="0">
                <a:solidFill>
                  <a:srgbClr val="FF0000"/>
                </a:solidFill>
              </a:rPr>
              <a:t> of words due to a geographical </a:t>
            </a:r>
            <a:r>
              <a:rPr lang="en-US" sz="3600" smtClean="0">
                <a:solidFill>
                  <a:srgbClr val="FF0000"/>
                </a:solidFill>
              </a:rPr>
              <a:t>location – accent)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Prefix: pseudo</a:t>
            </a:r>
          </a:p>
          <a:p>
            <a:pPr marL="0" indent="0">
              <a:buNone/>
            </a:pPr>
            <a:r>
              <a:rPr lang="en-US" dirty="0" smtClean="0"/>
              <a:t>Definition: false, pretend, unreal</a:t>
            </a:r>
          </a:p>
          <a:p>
            <a:pPr marL="0" indent="0">
              <a:buNone/>
            </a:pPr>
            <a:r>
              <a:rPr lang="en-US" dirty="0" smtClean="0"/>
              <a:t>Examples: pseudonym, pseudoscience</a:t>
            </a:r>
            <a:r>
              <a:rPr lang="en-US" smtClean="0"/>
              <a:t>, pseudointellectual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Suffix:  -y</a:t>
            </a:r>
          </a:p>
          <a:p>
            <a:pPr marL="0" indent="0">
              <a:buNone/>
            </a:pPr>
            <a:r>
              <a:rPr lang="en-US" dirty="0" smtClean="0"/>
              <a:t>Definition: characterized by or inclined to; creates adjectives</a:t>
            </a:r>
          </a:p>
          <a:p>
            <a:pPr marL="0" indent="0">
              <a:buNone/>
            </a:pPr>
            <a:r>
              <a:rPr lang="en-US" dirty="0" smtClean="0"/>
              <a:t>Examples: juicy, grouchy, rumbly, rainy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413</TotalTime>
  <Words>176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benevolent – adj. generous, kind</vt:lpstr>
      <vt:lpstr>scrutinize – verb</vt:lpstr>
      <vt:lpstr>histrionic - adj</vt:lpstr>
      <vt:lpstr>didactic - adjective</vt:lpstr>
      <vt:lpstr>dialect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Benevolent – adj. generous, kind</dc:title>
  <dc:creator>bishopc</dc:creator>
  <cp:lastModifiedBy>sayreh</cp:lastModifiedBy>
  <cp:revision>7</cp:revision>
  <cp:lastPrinted>2011-11-28T13:24:53Z</cp:lastPrinted>
  <dcterms:created xsi:type="dcterms:W3CDTF">2009-12-02T19:23:41Z</dcterms:created>
  <dcterms:modified xsi:type="dcterms:W3CDTF">2011-11-28T18:53:06Z</dcterms:modified>
</cp:coreProperties>
</file>