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62BE-2E27-44CF-BB30-3C4CF85EEC9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D82C-CF9B-4361-87F0-93D7E578D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27659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LEVELS OF ORGANIZATION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CELLS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b="1" dirty="0" smtClean="0"/>
              <a:t>DESCRIPTION: BASIC UNIT OF LIFE</a:t>
            </a:r>
          </a:p>
          <a:p>
            <a:pPr>
              <a:buNone/>
            </a:pPr>
            <a:endParaRPr lang="en-US" sz="5400" b="1" dirty="0"/>
          </a:p>
          <a:p>
            <a:pPr>
              <a:buNone/>
            </a:pPr>
            <a:r>
              <a:rPr lang="en-US" sz="5400" b="1" dirty="0" smtClean="0"/>
              <a:t>EXAMPLES: SKIN CELLS, RED BLOOD CELLS, ETC.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dirty="0" smtClean="0"/>
              <a:t>DESCRIPTION: A </a:t>
            </a:r>
            <a:r>
              <a:rPr lang="en-US" sz="4400" b="1" u="sng" dirty="0" smtClean="0"/>
              <a:t>GROUP OF SIMILAR CELLS </a:t>
            </a:r>
            <a:r>
              <a:rPr lang="en-US" sz="4400" b="1" dirty="0" smtClean="0"/>
              <a:t>THAT WORK TOGETHER TO PERFORM A SPECIFIC FUNCTION</a:t>
            </a:r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EXAMPLES: EPITHELIAL, NERVE, MUSCLE, CONNECTIVE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DESCRIPTION: MADE UP OF </a:t>
            </a:r>
            <a:r>
              <a:rPr lang="en-US" sz="4400" b="1" u="sng" dirty="0" smtClean="0"/>
              <a:t>TWO OR MORE TYPES OF TISSUE </a:t>
            </a:r>
            <a:r>
              <a:rPr lang="en-US" sz="4400" b="1" dirty="0" smtClean="0"/>
              <a:t>THAT WORK TOGETHER TO CARRY OUT A FUNCTION IN THE BODY</a:t>
            </a:r>
          </a:p>
          <a:p>
            <a:pPr>
              <a:buNone/>
            </a:pPr>
            <a:endParaRPr lang="en-US" sz="4400" b="1" dirty="0"/>
          </a:p>
          <a:p>
            <a:pPr>
              <a:buNone/>
            </a:pPr>
            <a:r>
              <a:rPr lang="en-US" sz="4400" b="1" dirty="0" smtClean="0"/>
              <a:t>EXAMPLES: HEART AND LUNGS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b="1" dirty="0" smtClean="0"/>
              <a:t>DESCRIPTION: A </a:t>
            </a:r>
            <a:r>
              <a:rPr lang="en-US" sz="4400" b="1" u="sng" dirty="0" smtClean="0"/>
              <a:t>GROUP OF ORGANS </a:t>
            </a:r>
            <a:r>
              <a:rPr lang="en-US" sz="4400" b="1" dirty="0" smtClean="0"/>
              <a:t>THAT TOGETHER PERFORM A FUNCTION THAT HELPS THE BODY MEET ITS NEED FOR ENERGY AND MATERIALS</a:t>
            </a:r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EXAMPLES: SKELETAL, MUSCULAR, RESPIRATORY, DIGESTIVE, CIRCULATORY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DESCRIPTION: THE HIGHEST LEVEL OF ORGANIZATION; THE MOST COMPLEX</a:t>
            </a:r>
          </a:p>
          <a:p>
            <a:pPr>
              <a:buNone/>
            </a:pPr>
            <a:endParaRPr lang="en-US" sz="4400" b="1" dirty="0"/>
          </a:p>
          <a:p>
            <a:pPr>
              <a:buNone/>
            </a:pPr>
            <a:r>
              <a:rPr lang="en-US" sz="4400" b="1" dirty="0" smtClean="0"/>
              <a:t>EXAMPLES: PLANTS AND ANIMALS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LOOK AT PICTURE ON PAGE 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132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LEVELS OF ORGANIZATION</vt:lpstr>
      <vt:lpstr>CELLS</vt:lpstr>
      <vt:lpstr>TISSUES</vt:lpstr>
      <vt:lpstr>ORGANS</vt:lpstr>
      <vt:lpstr>ORGAN SYSTEMS</vt:lpstr>
      <vt:lpstr>ORGANISM</vt:lpstr>
      <vt:lpstr>LOOK AT PICTURE ON PAGE 11</vt:lpstr>
    </vt:vector>
  </TitlesOfParts>
  <Company>Park Hill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ORGANIZATION</dc:title>
  <dc:creator>c ashley packard</dc:creator>
  <cp:lastModifiedBy>prindlev</cp:lastModifiedBy>
  <cp:revision>3</cp:revision>
  <dcterms:created xsi:type="dcterms:W3CDTF">2010-01-11T16:35:18Z</dcterms:created>
  <dcterms:modified xsi:type="dcterms:W3CDTF">2010-03-09T20:56:51Z</dcterms:modified>
</cp:coreProperties>
</file>