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0" i="0" u="none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859201"/>
          </a:xfrm>
        </p:spPr>
        <p:txBody>
          <a:bodyPr/>
          <a:lstStyle/>
          <a:p>
            <a:r>
              <a:rPr lang="en-US" sz="4000" dirty="0" smtClean="0"/>
              <a:t>Book Vs. Movie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9" y="2950464"/>
            <a:ext cx="9070848" cy="2450592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US" dirty="0" smtClean="0"/>
              <a:t>Choose a scene that was either added altogether or was altered from book to movie in some way.</a:t>
            </a:r>
          </a:p>
          <a:p>
            <a:pPr marL="342900" indent="-342900" algn="l">
              <a:buAutoNum type="arabicPeriod"/>
            </a:pPr>
            <a:r>
              <a:rPr lang="en-US" b="1" i="1" u="sng" dirty="0" smtClean="0"/>
              <a:t>Explain</a:t>
            </a:r>
            <a:r>
              <a:rPr lang="en-US" dirty="0" smtClean="0"/>
              <a:t> (that means support with details) why you think the movie director included this scene or why he/she changed it.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What mood was the director trying to create through this new scene?  Use specific examples to explain (certain dialogue, lighting, effects, music, etc.)</a:t>
            </a:r>
          </a:p>
          <a:p>
            <a:pPr marL="342900" indent="-342900" algn="l">
              <a:buAutoNum type="arabicPeriod"/>
            </a:pPr>
            <a:r>
              <a:rPr lang="en-US" dirty="0" smtClean="0"/>
              <a:t>Did you like the book or movie better?  EXPLAIN your answer (tell WHY using details from book or movie or both if you need to.)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7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231&quot;&gt;&lt;/object&gt;&lt;object type=&quot;2&quot; unique_id=&quot;10232&quot;&gt;&lt;object type=&quot;3&quot; unique_id=&quot;10233&quot;&gt;&lt;property id=&quot;20148&quot; value=&quot;5&quot;/&gt;&lt;property id=&quot;20300&quot; value=&quot;Slide 1 - &amp;quot;Book Vs. Movie&amp;quot;&quot;/&gt;&lt;property id=&quot;20307&quot; value=&quot;25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62</TotalTime>
  <Words>104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Book Vs. Movie</vt:lpstr>
    </vt:vector>
  </TitlesOfParts>
  <Company>PHSD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Vs. Movie</dc:title>
  <dc:creator>Sayre, Heather</dc:creator>
  <cp:lastModifiedBy>Sayre, Heather</cp:lastModifiedBy>
  <cp:revision>3</cp:revision>
  <dcterms:created xsi:type="dcterms:W3CDTF">2014-01-13T13:23:36Z</dcterms:created>
  <dcterms:modified xsi:type="dcterms:W3CDTF">2014-01-13T14:26:26Z</dcterms:modified>
</cp:coreProperties>
</file>